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1" r:id="rId5"/>
    <p:sldId id="318" r:id="rId6"/>
    <p:sldId id="320" r:id="rId7"/>
    <p:sldId id="280" r:id="rId8"/>
    <p:sldId id="319" r:id="rId9"/>
    <p:sldId id="321" r:id="rId10"/>
    <p:sldId id="322" r:id="rId11"/>
    <p:sldId id="323" r:id="rId12"/>
    <p:sldId id="278" r:id="rId13"/>
    <p:sldId id="341" r:id="rId14"/>
    <p:sldId id="342" r:id="rId15"/>
    <p:sldId id="279" r:id="rId16"/>
    <p:sldId id="339" r:id="rId17"/>
    <p:sldId id="340" r:id="rId18"/>
    <p:sldId id="282" r:id="rId19"/>
    <p:sldId id="324" r:id="rId20"/>
    <p:sldId id="325" r:id="rId21"/>
    <p:sldId id="289" r:id="rId22"/>
    <p:sldId id="326" r:id="rId23"/>
    <p:sldId id="327" r:id="rId24"/>
    <p:sldId id="296" r:id="rId25"/>
    <p:sldId id="337" r:id="rId26"/>
    <p:sldId id="338" r:id="rId27"/>
    <p:sldId id="303" r:id="rId28"/>
    <p:sldId id="331" r:id="rId29"/>
    <p:sldId id="332" r:id="rId30"/>
    <p:sldId id="333" r:id="rId31"/>
    <p:sldId id="334" r:id="rId32"/>
    <p:sldId id="311" r:id="rId33"/>
    <p:sldId id="328" r:id="rId34"/>
    <p:sldId id="330" r:id="rId35"/>
    <p:sldId id="317" r:id="rId36"/>
    <p:sldId id="335" r:id="rId37"/>
    <p:sldId id="33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Bauer" userId="e9ef5fcfe052419a" providerId="LiveId" clId="{B1036FB2-89F1-425C-9FC7-81E7A1A7D82B}"/>
    <pc:docChg chg="custSel addSld delSld modSld">
      <pc:chgData name="Joe Bauer" userId="e9ef5fcfe052419a" providerId="LiveId" clId="{B1036FB2-89F1-425C-9FC7-81E7A1A7D82B}" dt="2020-10-06T15:58:30.430" v="33" actId="120"/>
      <pc:docMkLst>
        <pc:docMk/>
      </pc:docMkLst>
      <pc:sldChg chg="modSp mod">
        <pc:chgData name="Joe Bauer" userId="e9ef5fcfe052419a" providerId="LiveId" clId="{B1036FB2-89F1-425C-9FC7-81E7A1A7D82B}" dt="2020-10-06T15:55:51.166" v="7" actId="114"/>
        <pc:sldMkLst>
          <pc:docMk/>
          <pc:sldMk cId="3244213049" sldId="278"/>
        </pc:sldMkLst>
        <pc:spChg chg="mod">
          <ac:chgData name="Joe Bauer" userId="e9ef5fcfe052419a" providerId="LiveId" clId="{B1036FB2-89F1-425C-9FC7-81E7A1A7D82B}" dt="2020-10-06T15:55:51.166" v="7" actId="114"/>
          <ac:spMkLst>
            <pc:docMk/>
            <pc:sldMk cId="3244213049" sldId="278"/>
            <ac:spMk id="2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6:18.031" v="10" actId="114"/>
        <pc:sldMkLst>
          <pc:docMk/>
          <pc:sldMk cId="162415851" sldId="279"/>
        </pc:sldMkLst>
        <pc:spChg chg="mod">
          <ac:chgData name="Joe Bauer" userId="e9ef5fcfe052419a" providerId="LiveId" clId="{B1036FB2-89F1-425C-9FC7-81E7A1A7D82B}" dt="2020-10-06T15:56:18.031" v="10" actId="114"/>
          <ac:spMkLst>
            <pc:docMk/>
            <pc:sldMk cId="162415851" sldId="279"/>
            <ac:spMk id="2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5:29.715" v="3" actId="114"/>
        <pc:sldMkLst>
          <pc:docMk/>
          <pc:sldMk cId="3790420694" sldId="280"/>
        </pc:sldMkLst>
        <pc:spChg chg="mod">
          <ac:chgData name="Joe Bauer" userId="e9ef5fcfe052419a" providerId="LiveId" clId="{B1036FB2-89F1-425C-9FC7-81E7A1A7D82B}" dt="2020-10-06T15:55:29.715" v="3" actId="114"/>
          <ac:spMkLst>
            <pc:docMk/>
            <pc:sldMk cId="3790420694" sldId="280"/>
            <ac:spMk id="2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5:08.883" v="0" actId="114"/>
        <pc:sldMkLst>
          <pc:docMk/>
          <pc:sldMk cId="3793575933" sldId="281"/>
        </pc:sldMkLst>
        <pc:spChg chg="mod">
          <ac:chgData name="Joe Bauer" userId="e9ef5fcfe052419a" providerId="LiveId" clId="{B1036FB2-89F1-425C-9FC7-81E7A1A7D82B}" dt="2020-10-06T15:55:08.883" v="0" actId="114"/>
          <ac:spMkLst>
            <pc:docMk/>
            <pc:sldMk cId="3793575933" sldId="281"/>
            <ac:spMk id="2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7:08.296" v="16" actId="114"/>
        <pc:sldMkLst>
          <pc:docMk/>
          <pc:sldMk cId="2359671876" sldId="282"/>
        </pc:sldMkLst>
        <pc:spChg chg="mod">
          <ac:chgData name="Joe Bauer" userId="e9ef5fcfe052419a" providerId="LiveId" clId="{B1036FB2-89F1-425C-9FC7-81E7A1A7D82B}" dt="2020-10-06T15:57:08.296" v="16" actId="114"/>
          <ac:spMkLst>
            <pc:docMk/>
            <pc:sldMk cId="2359671876" sldId="282"/>
            <ac:spMk id="2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7:25.920" v="19" actId="114"/>
        <pc:sldMkLst>
          <pc:docMk/>
          <pc:sldMk cId="1635474840" sldId="289"/>
        </pc:sldMkLst>
        <pc:spChg chg="mod">
          <ac:chgData name="Joe Bauer" userId="e9ef5fcfe052419a" providerId="LiveId" clId="{B1036FB2-89F1-425C-9FC7-81E7A1A7D82B}" dt="2020-10-06T15:57:25.920" v="19" actId="114"/>
          <ac:spMkLst>
            <pc:docMk/>
            <pc:sldMk cId="1635474840" sldId="289"/>
            <ac:spMk id="2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7:42.250" v="22" actId="114"/>
        <pc:sldMkLst>
          <pc:docMk/>
          <pc:sldMk cId="4089301217" sldId="296"/>
        </pc:sldMkLst>
        <pc:spChg chg="mod">
          <ac:chgData name="Joe Bauer" userId="e9ef5fcfe052419a" providerId="LiveId" clId="{B1036FB2-89F1-425C-9FC7-81E7A1A7D82B}" dt="2020-10-06T15:57:42.250" v="22" actId="114"/>
          <ac:spMkLst>
            <pc:docMk/>
            <pc:sldMk cId="4089301217" sldId="296"/>
            <ac:spMk id="2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7:54.928" v="25" actId="114"/>
        <pc:sldMkLst>
          <pc:docMk/>
          <pc:sldMk cId="2110872241" sldId="303"/>
        </pc:sldMkLst>
        <pc:spChg chg="mod">
          <ac:chgData name="Joe Bauer" userId="e9ef5fcfe052419a" providerId="LiveId" clId="{B1036FB2-89F1-425C-9FC7-81E7A1A7D82B}" dt="2020-10-06T15:57:54.928" v="25" actId="114"/>
          <ac:spMkLst>
            <pc:docMk/>
            <pc:sldMk cId="2110872241" sldId="303"/>
            <ac:spMk id="2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8:12.960" v="29" actId="114"/>
        <pc:sldMkLst>
          <pc:docMk/>
          <pc:sldMk cId="530434669" sldId="311"/>
        </pc:sldMkLst>
        <pc:spChg chg="mod">
          <ac:chgData name="Joe Bauer" userId="e9ef5fcfe052419a" providerId="LiveId" clId="{B1036FB2-89F1-425C-9FC7-81E7A1A7D82B}" dt="2020-10-06T15:58:12.960" v="29" actId="114"/>
          <ac:spMkLst>
            <pc:docMk/>
            <pc:sldMk cId="530434669" sldId="311"/>
            <ac:spMk id="2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8:24.954" v="32" actId="114"/>
        <pc:sldMkLst>
          <pc:docMk/>
          <pc:sldMk cId="138297974" sldId="317"/>
        </pc:sldMkLst>
        <pc:spChg chg="mod">
          <ac:chgData name="Joe Bauer" userId="e9ef5fcfe052419a" providerId="LiveId" clId="{B1036FB2-89F1-425C-9FC7-81E7A1A7D82B}" dt="2020-10-06T15:58:24.954" v="32" actId="114"/>
          <ac:spMkLst>
            <pc:docMk/>
            <pc:sldMk cId="138297974" sldId="317"/>
            <ac:spMk id="3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5:18.581" v="1" actId="120"/>
        <pc:sldMkLst>
          <pc:docMk/>
          <pc:sldMk cId="3270419634" sldId="318"/>
        </pc:sldMkLst>
        <pc:spChg chg="mod">
          <ac:chgData name="Joe Bauer" userId="e9ef5fcfe052419a" providerId="LiveId" clId="{B1036FB2-89F1-425C-9FC7-81E7A1A7D82B}" dt="2020-10-06T15:55:18.581" v="1" actId="120"/>
          <ac:spMkLst>
            <pc:docMk/>
            <pc:sldMk cId="3270419634" sldId="318"/>
            <ac:spMk id="3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5:36.781" v="4" actId="120"/>
        <pc:sldMkLst>
          <pc:docMk/>
          <pc:sldMk cId="3683645779" sldId="319"/>
        </pc:sldMkLst>
        <pc:spChg chg="mod">
          <ac:chgData name="Joe Bauer" userId="e9ef5fcfe052419a" providerId="LiveId" clId="{B1036FB2-89F1-425C-9FC7-81E7A1A7D82B}" dt="2020-10-06T15:55:36.781" v="4" actId="120"/>
          <ac:spMkLst>
            <pc:docMk/>
            <pc:sldMk cId="3683645779" sldId="319"/>
            <ac:spMk id="2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5:42.497" v="5" actId="120"/>
        <pc:sldMkLst>
          <pc:docMk/>
          <pc:sldMk cId="2262425978" sldId="321"/>
        </pc:sldMkLst>
        <pc:spChg chg="mod">
          <ac:chgData name="Joe Bauer" userId="e9ef5fcfe052419a" providerId="LiveId" clId="{B1036FB2-89F1-425C-9FC7-81E7A1A7D82B}" dt="2020-10-06T15:55:42.497" v="5" actId="120"/>
          <ac:spMkLst>
            <pc:docMk/>
            <pc:sldMk cId="2262425978" sldId="321"/>
            <ac:spMk id="3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7:16.530" v="17" actId="120"/>
        <pc:sldMkLst>
          <pc:docMk/>
          <pc:sldMk cId="667671274" sldId="324"/>
        </pc:sldMkLst>
        <pc:spChg chg="mod">
          <ac:chgData name="Joe Bauer" userId="e9ef5fcfe052419a" providerId="LiveId" clId="{B1036FB2-89F1-425C-9FC7-81E7A1A7D82B}" dt="2020-10-06T15:57:16.530" v="17" actId="120"/>
          <ac:spMkLst>
            <pc:docMk/>
            <pc:sldMk cId="667671274" sldId="324"/>
            <ac:spMk id="3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7:32.080" v="20" actId="121"/>
        <pc:sldMkLst>
          <pc:docMk/>
          <pc:sldMk cId="1872637509" sldId="326"/>
        </pc:sldMkLst>
        <pc:spChg chg="mod">
          <ac:chgData name="Joe Bauer" userId="e9ef5fcfe052419a" providerId="LiveId" clId="{B1036FB2-89F1-425C-9FC7-81E7A1A7D82B}" dt="2020-10-06T15:57:32.080" v="20" actId="121"/>
          <ac:spMkLst>
            <pc:docMk/>
            <pc:sldMk cId="1872637509" sldId="326"/>
            <ac:spMk id="3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8:17.330" v="30" actId="120"/>
        <pc:sldMkLst>
          <pc:docMk/>
          <pc:sldMk cId="1370323637" sldId="328"/>
        </pc:sldMkLst>
        <pc:spChg chg="mod">
          <ac:chgData name="Joe Bauer" userId="e9ef5fcfe052419a" providerId="LiveId" clId="{B1036FB2-89F1-425C-9FC7-81E7A1A7D82B}" dt="2020-10-06T15:58:17.330" v="30" actId="120"/>
          <ac:spMkLst>
            <pc:docMk/>
            <pc:sldMk cId="1370323637" sldId="328"/>
            <ac:spMk id="3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8:00.115" v="26" actId="121"/>
        <pc:sldMkLst>
          <pc:docMk/>
          <pc:sldMk cId="4282407833" sldId="331"/>
        </pc:sldMkLst>
        <pc:spChg chg="mod">
          <ac:chgData name="Joe Bauer" userId="e9ef5fcfe052419a" providerId="LiveId" clId="{B1036FB2-89F1-425C-9FC7-81E7A1A7D82B}" dt="2020-10-06T15:58:00.115" v="26" actId="121"/>
          <ac:spMkLst>
            <pc:docMk/>
            <pc:sldMk cId="4282407833" sldId="331"/>
            <ac:spMk id="3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8:05.312" v="27" actId="121"/>
        <pc:sldMkLst>
          <pc:docMk/>
          <pc:sldMk cId="1148121324" sldId="332"/>
        </pc:sldMkLst>
        <pc:spChg chg="mod">
          <ac:chgData name="Joe Bauer" userId="e9ef5fcfe052419a" providerId="LiveId" clId="{B1036FB2-89F1-425C-9FC7-81E7A1A7D82B}" dt="2020-10-06T15:58:05.312" v="27" actId="121"/>
          <ac:spMkLst>
            <pc:docMk/>
            <pc:sldMk cId="1148121324" sldId="332"/>
            <ac:spMk id="3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8:30.430" v="33" actId="120"/>
        <pc:sldMkLst>
          <pc:docMk/>
          <pc:sldMk cId="218365713" sldId="335"/>
        </pc:sldMkLst>
        <pc:spChg chg="mod">
          <ac:chgData name="Joe Bauer" userId="e9ef5fcfe052419a" providerId="LiveId" clId="{B1036FB2-89F1-425C-9FC7-81E7A1A7D82B}" dt="2020-10-06T15:58:30.430" v="33" actId="120"/>
          <ac:spMkLst>
            <pc:docMk/>
            <pc:sldMk cId="218365713" sldId="335"/>
            <ac:spMk id="3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7:47.375" v="23" actId="120"/>
        <pc:sldMkLst>
          <pc:docMk/>
          <pc:sldMk cId="2235733789" sldId="337"/>
        </pc:sldMkLst>
        <pc:spChg chg="mod">
          <ac:chgData name="Joe Bauer" userId="e9ef5fcfe052419a" providerId="LiveId" clId="{B1036FB2-89F1-425C-9FC7-81E7A1A7D82B}" dt="2020-10-06T15:57:47.375" v="23" actId="120"/>
          <ac:spMkLst>
            <pc:docMk/>
            <pc:sldMk cId="2235733789" sldId="337"/>
            <ac:spMk id="3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6:24.617" v="11" actId="120"/>
        <pc:sldMkLst>
          <pc:docMk/>
          <pc:sldMk cId="4037532391" sldId="339"/>
        </pc:sldMkLst>
        <pc:spChg chg="mod">
          <ac:chgData name="Joe Bauer" userId="e9ef5fcfe052419a" providerId="LiveId" clId="{B1036FB2-89F1-425C-9FC7-81E7A1A7D82B}" dt="2020-10-06T15:56:24.617" v="11" actId="120"/>
          <ac:spMkLst>
            <pc:docMk/>
            <pc:sldMk cId="4037532391" sldId="339"/>
            <ac:spMk id="3" creationId="{00000000-0000-0000-0000-000000000000}"/>
          </ac:spMkLst>
        </pc:spChg>
      </pc:sldChg>
      <pc:sldChg chg="modSp mod">
        <pc:chgData name="Joe Bauer" userId="e9ef5fcfe052419a" providerId="LiveId" clId="{B1036FB2-89F1-425C-9FC7-81E7A1A7D82B}" dt="2020-10-06T15:56:56.683" v="14" actId="121"/>
        <pc:sldMkLst>
          <pc:docMk/>
          <pc:sldMk cId="2782678221" sldId="341"/>
        </pc:sldMkLst>
        <pc:spChg chg="mod">
          <ac:chgData name="Joe Bauer" userId="e9ef5fcfe052419a" providerId="LiveId" clId="{B1036FB2-89F1-425C-9FC7-81E7A1A7D82B}" dt="2020-10-06T15:56:56.683" v="14" actId="121"/>
          <ac:spMkLst>
            <pc:docMk/>
            <pc:sldMk cId="2782678221" sldId="341"/>
            <ac:spMk id="3" creationId="{00000000-0000-0000-0000-000000000000}"/>
          </ac:spMkLst>
        </pc:spChg>
      </pc:sldChg>
      <pc:sldChg chg="del">
        <pc:chgData name="Joe Bauer" userId="e9ef5fcfe052419a" providerId="LiveId" clId="{B1036FB2-89F1-425C-9FC7-81E7A1A7D82B}" dt="2020-10-06T15:56:11.550" v="8" actId="47"/>
        <pc:sldMkLst>
          <pc:docMk/>
          <pc:sldMk cId="336079515" sldId="342"/>
        </pc:sldMkLst>
      </pc:sldChg>
      <pc:sldChg chg="delSp add mod">
        <pc:chgData name="Joe Bauer" userId="e9ef5fcfe052419a" providerId="LiveId" clId="{B1036FB2-89F1-425C-9FC7-81E7A1A7D82B}" dt="2020-10-06T15:56:47.745" v="13" actId="478"/>
        <pc:sldMkLst>
          <pc:docMk/>
          <pc:sldMk cId="3802642936" sldId="342"/>
        </pc:sldMkLst>
        <pc:spChg chg="del">
          <ac:chgData name="Joe Bauer" userId="e9ef5fcfe052419a" providerId="LiveId" clId="{B1036FB2-89F1-425C-9FC7-81E7A1A7D82B}" dt="2020-10-06T15:56:47.745" v="13" actId="478"/>
          <ac:spMkLst>
            <pc:docMk/>
            <pc:sldMk cId="3802642936" sldId="342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6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36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3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5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22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3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60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8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3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1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90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beaver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Castor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canadensis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3575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8" y="0"/>
            <a:ext cx="78948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8632" y="2946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white-tailed deer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8632" y="645789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not an entire pelt</a:t>
            </a:r>
          </a:p>
        </p:txBody>
      </p:sp>
    </p:spTree>
    <p:extLst>
      <p:ext uri="{BB962C8B-B14F-4D97-AF65-F5344CB8AC3E}">
        <p14:creationId xmlns:p14="http://schemas.microsoft.com/office/powerpoint/2010/main" val="2782678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8" y="0"/>
            <a:ext cx="789486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28632" y="645789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not an entire pelt</a:t>
            </a:r>
          </a:p>
        </p:txBody>
      </p:sp>
    </p:spTree>
    <p:extLst>
      <p:ext uri="{BB962C8B-B14F-4D97-AF65-F5344CB8AC3E}">
        <p14:creationId xmlns:p14="http://schemas.microsoft.com/office/powerpoint/2010/main" val="3802642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mink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Neovison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vison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415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2688"/>
            <a:ext cx="9144000" cy="2432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mink</a:t>
            </a:r>
          </a:p>
        </p:txBody>
      </p:sp>
    </p:spTree>
    <p:extLst>
      <p:ext uri="{BB962C8B-B14F-4D97-AF65-F5344CB8AC3E}">
        <p14:creationId xmlns:p14="http://schemas.microsoft.com/office/powerpoint/2010/main" val="4037532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2688"/>
            <a:ext cx="9144000" cy="243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44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muskrat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Ondatra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zibethicus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9671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84"/>
            <a:ext cx="9144000" cy="6506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muskrat</a:t>
            </a:r>
          </a:p>
        </p:txBody>
      </p:sp>
    </p:spTree>
    <p:extLst>
      <p:ext uri="{BB962C8B-B14F-4D97-AF65-F5344CB8AC3E}">
        <p14:creationId xmlns:p14="http://schemas.microsoft.com/office/powerpoint/2010/main" val="667671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84"/>
            <a:ext cx="9144000" cy="650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63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 opossum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Didelphis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virginiana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5474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0"/>
            <a:ext cx="91059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0873" y="2946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Virginia opossum</a:t>
            </a:r>
          </a:p>
        </p:txBody>
      </p:sp>
    </p:spTree>
    <p:extLst>
      <p:ext uri="{BB962C8B-B14F-4D97-AF65-F5344CB8AC3E}">
        <p14:creationId xmlns:p14="http://schemas.microsoft.com/office/powerpoint/2010/main" val="1872637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74"/>
            <a:ext cx="9144000" cy="6658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beaver</a:t>
            </a:r>
          </a:p>
        </p:txBody>
      </p:sp>
    </p:spTree>
    <p:extLst>
      <p:ext uri="{BB962C8B-B14F-4D97-AF65-F5344CB8AC3E}">
        <p14:creationId xmlns:p14="http://schemas.microsoft.com/office/powerpoint/2010/main" val="3270419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0"/>
            <a:ext cx="9105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48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raccoon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Procyon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lotor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9301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180"/>
            <a:ext cx="9144000" cy="4509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raccoon</a:t>
            </a:r>
          </a:p>
        </p:txBody>
      </p:sp>
    </p:spTree>
    <p:extLst>
      <p:ext uri="{BB962C8B-B14F-4D97-AF65-F5344CB8AC3E}">
        <p14:creationId xmlns:p14="http://schemas.microsoft.com/office/powerpoint/2010/main" val="2235733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180"/>
            <a:ext cx="9144000" cy="450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14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fox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Vulpes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vulpes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0872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714"/>
            <a:ext cx="9144000" cy="56225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0873" y="2946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red fox</a:t>
            </a:r>
          </a:p>
          <a:p>
            <a:pPr algn="r"/>
            <a:r>
              <a:rPr lang="en-US" sz="2000" dirty="0"/>
              <a:t>front</a:t>
            </a:r>
          </a:p>
        </p:txBody>
      </p:sp>
    </p:spTree>
    <p:extLst>
      <p:ext uri="{BB962C8B-B14F-4D97-AF65-F5344CB8AC3E}">
        <p14:creationId xmlns:p14="http://schemas.microsoft.com/office/powerpoint/2010/main" val="4282407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354"/>
            <a:ext cx="9144000" cy="39252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0873" y="2946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red fox</a:t>
            </a:r>
          </a:p>
          <a:p>
            <a:pPr algn="r"/>
            <a:r>
              <a:rPr lang="en-US" sz="2000" dirty="0"/>
              <a:t>hind</a:t>
            </a:r>
          </a:p>
        </p:txBody>
      </p:sp>
    </p:spTree>
    <p:extLst>
      <p:ext uri="{BB962C8B-B14F-4D97-AF65-F5344CB8AC3E}">
        <p14:creationId xmlns:p14="http://schemas.microsoft.com/office/powerpoint/2010/main" val="1148121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714"/>
            <a:ext cx="9144000" cy="562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5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354"/>
            <a:ext cx="9144000" cy="392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62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striped skunk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Mephitis mephitis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043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74"/>
            <a:ext cx="9144000" cy="66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08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6366"/>
            <a:ext cx="9144000" cy="3205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striped skunk</a:t>
            </a:r>
          </a:p>
        </p:txBody>
      </p:sp>
    </p:spTree>
    <p:extLst>
      <p:ext uri="{BB962C8B-B14F-4D97-AF65-F5344CB8AC3E}">
        <p14:creationId xmlns:p14="http://schemas.microsoft.com/office/powerpoint/2010/main" val="1370323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6366"/>
            <a:ext cx="9144000" cy="320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79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eastern fox squirrel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Sciurus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niger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297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449"/>
            <a:ext cx="9144000" cy="5021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eastern fox squirrel</a:t>
            </a:r>
          </a:p>
        </p:txBody>
      </p:sp>
    </p:spTree>
    <p:extLst>
      <p:ext uri="{BB962C8B-B14F-4D97-AF65-F5344CB8AC3E}">
        <p14:creationId xmlns:p14="http://schemas.microsoft.com/office/powerpoint/2010/main" val="218365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449"/>
            <a:ext cx="9144000" cy="502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29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coyote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Canis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latrans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0420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coyote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734"/>
            <a:ext cx="9144000" cy="53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45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088"/>
            <a:ext cx="9144000" cy="5321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coyote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</a:t>
            </a:r>
          </a:p>
        </p:txBody>
      </p:sp>
    </p:spTree>
    <p:extLst>
      <p:ext uri="{BB962C8B-B14F-4D97-AF65-F5344CB8AC3E}">
        <p14:creationId xmlns:p14="http://schemas.microsoft.com/office/powerpoint/2010/main" val="2262425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734"/>
            <a:ext cx="9144000" cy="53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3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088"/>
            <a:ext cx="9144000" cy="532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1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white-tailed deer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Odocoileus virginianus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4213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25C93AA7CF1146BDBCC49DD480D1D2" ma:contentTypeVersion="4" ma:contentTypeDescription="Create a new document." ma:contentTypeScope="" ma:versionID="58a35dba272969ce4179a26fbe8f57ba">
  <xsd:schema xmlns:xsd="http://www.w3.org/2001/XMLSchema" xmlns:xs="http://www.w3.org/2001/XMLSchema" xmlns:p="http://schemas.microsoft.com/office/2006/metadata/properties" xmlns:ns1="http://schemas.microsoft.com/sharepoint/v3" xmlns:ns2="ea3a0e8f-fa0f-409b-ad98-6d8151efe626" targetNamespace="http://schemas.microsoft.com/office/2006/metadata/properties" ma:root="true" ma:fieldsID="6149dc27f77ff477526bf8e3267600ec" ns1:_="" ns2:_="">
    <xsd:import namespace="http://schemas.microsoft.com/sharepoint/v3"/>
    <xsd:import namespace="ea3a0e8f-fa0f-409b-ad98-6d8151efe626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ortTitl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a0e8f-fa0f-409b-ad98-6d8151efe626" elementFormDefault="qualified">
    <xsd:import namespace="http://schemas.microsoft.com/office/2006/documentManagement/types"/>
    <xsd:import namespace="http://schemas.microsoft.com/office/infopath/2007/PartnerControls"/>
    <xsd:element name="ShortTitle" ma:index="10" nillable="true" ma:displayName="Short Title" ma:description="Short title (where an abbreviated version is needed) (40 character limit)" ma:internalName="ShortTitle">
      <xsd:simpleType>
        <xsd:restriction base="dms:Text">
          <xsd:maxLength value="4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  <ShortTitle xmlns="ea3a0e8f-fa0f-409b-ad98-6d8151efe626" xsi:nil="true"/>
  </documentManagement>
</p:properties>
</file>

<file path=customXml/itemProps1.xml><?xml version="1.0" encoding="utf-8"?>
<ds:datastoreItem xmlns:ds="http://schemas.openxmlformats.org/officeDocument/2006/customXml" ds:itemID="{C5DEFCDE-A8E6-4740-8AB3-7D1C269CCC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a3a0e8f-fa0f-409b-ad98-6d8151efe6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FD2CD2-0B74-4804-BE0F-A7E143DF5D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C74601-6DB0-4D5B-A3B8-5056708DE30B}">
  <ds:schemaRefs>
    <ds:schemaRef ds:uri="http://schemas.microsoft.com/office/2006/metadata/properties"/>
    <ds:schemaRef ds:uri="http://schemas.microsoft.com/sharepoint/v3"/>
    <ds:schemaRef ds:uri="ea3a0e8f-fa0f-409b-ad98-6d8151efe62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91</Words>
  <Application>Microsoft Office PowerPoint</Application>
  <PresentationFormat>On-screen Show (4:3)</PresentationFormat>
  <Paragraphs>38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Pelts PowerPoint Presentation</dc:title>
  <dc:creator>Bauer, Joe</dc:creator>
  <cp:lastModifiedBy>Bauer, Joe</cp:lastModifiedBy>
  <cp:revision>50</cp:revision>
  <dcterms:created xsi:type="dcterms:W3CDTF">2014-02-13T19:50:37Z</dcterms:created>
  <dcterms:modified xsi:type="dcterms:W3CDTF">2020-10-06T16:07:13Z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0x0101001E25C93AA7CF1146BDBCC49DD480D1D2</vt:lpwstr>
  </property>
  <property fmtid="{D5CDD505-2E9C-101B-9397-08002B2CF9AE}" pid="3" name="Order">
    <vt:r8>500</vt:r8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TemplateUrl">
    <vt:lpwstr/>
  </property>
  <property fmtid="{D5CDD505-2E9C-101B-9397-08002B2CF9AE}" pid="8" name="xd_Signature">
    <vt:bool>false</vt:bool>
  </property>
</Properties>
</file>