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1" r:id="rId5"/>
    <p:sldId id="318" r:id="rId6"/>
    <p:sldId id="319" r:id="rId7"/>
    <p:sldId id="320" r:id="rId8"/>
    <p:sldId id="321" r:id="rId9"/>
    <p:sldId id="280" r:id="rId10"/>
    <p:sldId id="322" r:id="rId11"/>
    <p:sldId id="323" r:id="rId12"/>
    <p:sldId id="324" r:id="rId13"/>
    <p:sldId id="325" r:id="rId14"/>
    <p:sldId id="278" r:id="rId15"/>
    <p:sldId id="326" r:id="rId16"/>
    <p:sldId id="327" r:id="rId17"/>
    <p:sldId id="328" r:id="rId18"/>
    <p:sldId id="329" r:id="rId19"/>
    <p:sldId id="279" r:id="rId20"/>
    <p:sldId id="330" r:id="rId21"/>
    <p:sldId id="331" r:id="rId22"/>
    <p:sldId id="332" r:id="rId23"/>
    <p:sldId id="333" r:id="rId24"/>
    <p:sldId id="282" r:id="rId25"/>
    <p:sldId id="334" r:id="rId26"/>
    <p:sldId id="335" r:id="rId27"/>
    <p:sldId id="336" r:id="rId28"/>
    <p:sldId id="337" r:id="rId29"/>
    <p:sldId id="289" r:id="rId30"/>
    <p:sldId id="338" r:id="rId31"/>
    <p:sldId id="339" r:id="rId32"/>
    <p:sldId id="340" r:id="rId33"/>
    <p:sldId id="341" r:id="rId34"/>
    <p:sldId id="296" r:id="rId35"/>
    <p:sldId id="342" r:id="rId36"/>
    <p:sldId id="343" r:id="rId37"/>
    <p:sldId id="344" r:id="rId38"/>
    <p:sldId id="345" r:id="rId39"/>
    <p:sldId id="303" r:id="rId40"/>
    <p:sldId id="356" r:id="rId41"/>
    <p:sldId id="355" r:id="rId42"/>
    <p:sldId id="357" r:id="rId43"/>
    <p:sldId id="358" r:id="rId44"/>
    <p:sldId id="311" r:id="rId45"/>
    <p:sldId id="346" r:id="rId46"/>
    <p:sldId id="347" r:id="rId47"/>
    <p:sldId id="348" r:id="rId48"/>
    <p:sldId id="349" r:id="rId49"/>
    <p:sldId id="317" r:id="rId50"/>
    <p:sldId id="350" r:id="rId51"/>
    <p:sldId id="351" r:id="rId52"/>
    <p:sldId id="352" r:id="rId53"/>
    <p:sldId id="353" r:id="rId54"/>
    <p:sldId id="35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6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3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3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5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2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3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6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8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1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90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Castor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canadensis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357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" y="990259"/>
            <a:ext cx="9021435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89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white-tailed deer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Odocoileus virginianus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4213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48" y="180521"/>
            <a:ext cx="5391903" cy="6496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white-tailed deer</a:t>
            </a:r>
          </a:p>
        </p:txBody>
      </p:sp>
    </p:spTree>
    <p:extLst>
      <p:ext uri="{BB962C8B-B14F-4D97-AF65-F5344CB8AC3E}">
        <p14:creationId xmlns:p14="http://schemas.microsoft.com/office/powerpoint/2010/main" val="2712665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6" y="13810"/>
            <a:ext cx="8259328" cy="6830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white-tailed deer</a:t>
            </a:r>
          </a:p>
        </p:txBody>
      </p:sp>
    </p:spTree>
    <p:extLst>
      <p:ext uri="{BB962C8B-B14F-4D97-AF65-F5344CB8AC3E}">
        <p14:creationId xmlns:p14="http://schemas.microsoft.com/office/powerpoint/2010/main" val="43316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48" y="180521"/>
            <a:ext cx="5391903" cy="6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74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6" y="13810"/>
            <a:ext cx="8259328" cy="68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97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Neovison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vison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415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84" y="223390"/>
            <a:ext cx="7211432" cy="6411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</p:txBody>
      </p:sp>
    </p:spTree>
    <p:extLst>
      <p:ext uri="{BB962C8B-B14F-4D97-AF65-F5344CB8AC3E}">
        <p14:creationId xmlns:p14="http://schemas.microsoft.com/office/powerpoint/2010/main" val="2622438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2" y="761627"/>
            <a:ext cx="8449855" cy="5334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</p:txBody>
      </p:sp>
    </p:spTree>
    <p:extLst>
      <p:ext uri="{BB962C8B-B14F-4D97-AF65-F5344CB8AC3E}">
        <p14:creationId xmlns:p14="http://schemas.microsoft.com/office/powerpoint/2010/main" val="98774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84" y="223390"/>
            <a:ext cx="7211432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63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02" y="0"/>
            <a:ext cx="64389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</p:txBody>
      </p:sp>
    </p:spTree>
    <p:extLst>
      <p:ext uri="{BB962C8B-B14F-4D97-AF65-F5344CB8AC3E}">
        <p14:creationId xmlns:p14="http://schemas.microsoft.com/office/powerpoint/2010/main" val="3864982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2" y="761627"/>
            <a:ext cx="8449855" cy="533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8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Ondatra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zibethicus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671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3" y="323416"/>
            <a:ext cx="5106113" cy="6211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</p:txBody>
      </p:sp>
    </p:spTree>
    <p:extLst>
      <p:ext uri="{BB962C8B-B14F-4D97-AF65-F5344CB8AC3E}">
        <p14:creationId xmlns:p14="http://schemas.microsoft.com/office/powerpoint/2010/main" val="298767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8" y="151942"/>
            <a:ext cx="6868484" cy="6554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</p:txBody>
      </p:sp>
    </p:spTree>
    <p:extLst>
      <p:ext uri="{BB962C8B-B14F-4D97-AF65-F5344CB8AC3E}">
        <p14:creationId xmlns:p14="http://schemas.microsoft.com/office/powerpoint/2010/main" val="1280960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3" y="323416"/>
            <a:ext cx="5106113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9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8" y="151942"/>
            <a:ext cx="6868484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1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opossum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Didelphis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virginiana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5474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17" y="128126"/>
            <a:ext cx="5668166" cy="6601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opossum</a:t>
            </a:r>
          </a:p>
        </p:txBody>
      </p:sp>
    </p:spTree>
    <p:extLst>
      <p:ext uri="{BB962C8B-B14F-4D97-AF65-F5344CB8AC3E}">
        <p14:creationId xmlns:p14="http://schemas.microsoft.com/office/powerpoint/2010/main" val="3894711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7" y="323416"/>
            <a:ext cx="7201906" cy="6211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opossum</a:t>
            </a:r>
          </a:p>
        </p:txBody>
      </p:sp>
    </p:spTree>
    <p:extLst>
      <p:ext uri="{BB962C8B-B14F-4D97-AF65-F5344CB8AC3E}">
        <p14:creationId xmlns:p14="http://schemas.microsoft.com/office/powerpoint/2010/main" val="2186607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17" y="128126"/>
            <a:ext cx="5668166" cy="66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7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5" y="575864"/>
            <a:ext cx="7268590" cy="5706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</p:txBody>
      </p:sp>
    </p:spTree>
    <p:extLst>
      <p:ext uri="{BB962C8B-B14F-4D97-AF65-F5344CB8AC3E}">
        <p14:creationId xmlns:p14="http://schemas.microsoft.com/office/powerpoint/2010/main" val="3597916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7" y="323416"/>
            <a:ext cx="7201906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51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Procyon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lotor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9301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2" y="237679"/>
            <a:ext cx="8268855" cy="6382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</p:txBody>
      </p:sp>
    </p:spTree>
    <p:extLst>
      <p:ext uri="{BB962C8B-B14F-4D97-AF65-F5344CB8AC3E}">
        <p14:creationId xmlns:p14="http://schemas.microsoft.com/office/powerpoint/2010/main" val="2852726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419"/>
            <a:ext cx="9144000" cy="5035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</p:txBody>
      </p:sp>
    </p:spTree>
    <p:extLst>
      <p:ext uri="{BB962C8B-B14F-4D97-AF65-F5344CB8AC3E}">
        <p14:creationId xmlns:p14="http://schemas.microsoft.com/office/powerpoint/2010/main" val="3720952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2" y="237679"/>
            <a:ext cx="8268855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87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419"/>
            <a:ext cx="9144000" cy="50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79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Vulpes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vulpes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0872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92" y="762000"/>
            <a:ext cx="3153215" cy="456311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17" y="5257800"/>
            <a:ext cx="3496163" cy="1162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</p:txBody>
      </p:sp>
    </p:spTree>
    <p:extLst>
      <p:ext uri="{BB962C8B-B14F-4D97-AF65-F5344CB8AC3E}">
        <p14:creationId xmlns:p14="http://schemas.microsoft.com/office/powerpoint/2010/main" val="914571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65" y="561574"/>
            <a:ext cx="4439270" cy="5734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</p:txBody>
      </p:sp>
    </p:spTree>
    <p:extLst>
      <p:ext uri="{BB962C8B-B14F-4D97-AF65-F5344CB8AC3E}">
        <p14:creationId xmlns:p14="http://schemas.microsoft.com/office/powerpoint/2010/main" val="397923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92" y="762000"/>
            <a:ext cx="3153215" cy="456311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17" y="5257800"/>
            <a:ext cx="3496163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02" y="0"/>
            <a:ext cx="6438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41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65" y="561574"/>
            <a:ext cx="4439270" cy="573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79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Mephitis mephitis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0434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38" y="261495"/>
            <a:ext cx="5363324" cy="6335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</p:txBody>
      </p:sp>
    </p:spTree>
    <p:extLst>
      <p:ext uri="{BB962C8B-B14F-4D97-AF65-F5344CB8AC3E}">
        <p14:creationId xmlns:p14="http://schemas.microsoft.com/office/powerpoint/2010/main" val="2279668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4" y="571101"/>
            <a:ext cx="7240011" cy="5715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</p:txBody>
      </p:sp>
    </p:spTree>
    <p:extLst>
      <p:ext uri="{BB962C8B-B14F-4D97-AF65-F5344CB8AC3E}">
        <p14:creationId xmlns:p14="http://schemas.microsoft.com/office/powerpoint/2010/main" val="966914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38" y="261495"/>
            <a:ext cx="5363324" cy="633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90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4" y="571101"/>
            <a:ext cx="7240011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05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77128"/>
            <a:ext cx="9143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  <a:endParaRPr lang="en-US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97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00" y="90021"/>
            <a:ext cx="6801800" cy="6677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</a:p>
        </p:txBody>
      </p:sp>
    </p:spTree>
    <p:extLst>
      <p:ext uri="{BB962C8B-B14F-4D97-AF65-F5344CB8AC3E}">
        <p14:creationId xmlns:p14="http://schemas.microsoft.com/office/powerpoint/2010/main" val="19985479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68" y="594917"/>
            <a:ext cx="7440064" cy="5668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</a:p>
        </p:txBody>
      </p:sp>
    </p:spTree>
    <p:extLst>
      <p:ext uri="{BB962C8B-B14F-4D97-AF65-F5344CB8AC3E}">
        <p14:creationId xmlns:p14="http://schemas.microsoft.com/office/powerpoint/2010/main" val="2628745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00" y="90021"/>
            <a:ext cx="6801800" cy="66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2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5" y="575864"/>
            <a:ext cx="7268590" cy="570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8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68" y="594917"/>
            <a:ext cx="7440064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23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" y="589707"/>
            <a:ext cx="9078593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76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Canis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latrans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420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8" y="190047"/>
            <a:ext cx="8792803" cy="6477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</p:txBody>
      </p:sp>
    </p:spTree>
    <p:extLst>
      <p:ext uri="{BB962C8B-B14F-4D97-AF65-F5344CB8AC3E}">
        <p14:creationId xmlns:p14="http://schemas.microsoft.com/office/powerpoint/2010/main" val="322346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" y="990259"/>
            <a:ext cx="9021435" cy="4877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</p:txBody>
      </p:sp>
    </p:spTree>
    <p:extLst>
      <p:ext uri="{BB962C8B-B14F-4D97-AF65-F5344CB8AC3E}">
        <p14:creationId xmlns:p14="http://schemas.microsoft.com/office/powerpoint/2010/main" val="1857040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8" y="190047"/>
            <a:ext cx="8792803" cy="64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00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  <ShortTitle xmlns="ea3a0e8f-fa0f-409b-ad98-6d8151efe62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25C93AA7CF1146BDBCC49DD480D1D2" ma:contentTypeVersion="4" ma:contentTypeDescription="Create a new document." ma:contentTypeScope="" ma:versionID="58a35dba272969ce4179a26fbe8f57ba">
  <xsd:schema xmlns:xsd="http://www.w3.org/2001/XMLSchema" xmlns:xs="http://www.w3.org/2001/XMLSchema" xmlns:p="http://schemas.microsoft.com/office/2006/metadata/properties" xmlns:ns1="http://schemas.microsoft.com/sharepoint/v3" xmlns:ns2="ea3a0e8f-fa0f-409b-ad98-6d8151efe626" targetNamespace="http://schemas.microsoft.com/office/2006/metadata/properties" ma:root="true" ma:fieldsID="6149dc27f77ff477526bf8e3267600ec" ns1:_="" ns2:_="">
    <xsd:import namespace="http://schemas.microsoft.com/sharepoint/v3"/>
    <xsd:import namespace="ea3a0e8f-fa0f-409b-ad98-6d8151efe62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ortTit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a0e8f-fa0f-409b-ad98-6d8151efe626" elementFormDefault="qualified">
    <xsd:import namespace="http://schemas.microsoft.com/office/2006/documentManagement/types"/>
    <xsd:import namespace="http://schemas.microsoft.com/office/infopath/2007/PartnerControls"/>
    <xsd:element name="ShortTitle" ma:index="10" nillable="true" ma:displayName="Short Title" ma:description="Short title (where an abbreviated version is needed) (40 character limit)" ma:internalName="ShortTitle">
      <xsd:simpleType>
        <xsd:restriction base="dms:Text">
          <xsd:maxLength value="4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27E799-2ED9-4227-9E12-50EE71D37EA7}">
  <ds:schemaRefs>
    <ds:schemaRef ds:uri="http://schemas.microsoft.com/office/2006/metadata/properties"/>
    <ds:schemaRef ds:uri="http://schemas.microsoft.com/sharepoint/v3"/>
    <ds:schemaRef ds:uri="ea3a0e8f-fa0f-409b-ad98-6d8151efe626"/>
  </ds:schemaRefs>
</ds:datastoreItem>
</file>

<file path=customXml/itemProps2.xml><?xml version="1.0" encoding="utf-8"?>
<ds:datastoreItem xmlns:ds="http://schemas.openxmlformats.org/officeDocument/2006/customXml" ds:itemID="{A7FC941A-0DC6-442F-B67E-A9DC82CE52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B4933C-CBED-4C43-BAD3-9C7BAED5BE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3a0e8f-fa0f-409b-ad98-6d8151efe6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84</Words>
  <Application>Microsoft Office PowerPoint</Application>
  <PresentationFormat>On-screen Show (4:3)</PresentationFormat>
  <Paragraphs>39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Scat PowerPoint Presentation</dc:title>
  <dc:creator>Bauer, Joe</dc:creator>
  <cp:lastModifiedBy>Bauer, Joe</cp:lastModifiedBy>
  <cp:revision>32</cp:revision>
  <dcterms:created xsi:type="dcterms:W3CDTF">2014-02-13T19:50:37Z</dcterms:created>
  <dcterms:modified xsi:type="dcterms:W3CDTF">2020-10-06T16:14:33Z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0x0101001E25C93AA7CF1146BDBCC49DD480D1D2</vt:lpwstr>
  </property>
  <property fmtid="{D5CDD505-2E9C-101B-9397-08002B2CF9AE}" pid="3" name="Order">
    <vt:r8>400</vt:r8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xd_Signature">
    <vt:bool>false</vt:bool>
  </property>
</Properties>
</file>