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1" r:id="rId5"/>
    <p:sldId id="359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280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279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282" r:id="rId32"/>
    <p:sldId id="383" r:id="rId33"/>
    <p:sldId id="384" r:id="rId34"/>
    <p:sldId id="385" r:id="rId35"/>
    <p:sldId id="386" r:id="rId36"/>
    <p:sldId id="387" r:id="rId37"/>
    <p:sldId id="388" r:id="rId38"/>
    <p:sldId id="389" r:id="rId39"/>
    <p:sldId id="390" r:id="rId40"/>
    <p:sldId id="289" r:id="rId41"/>
    <p:sldId id="391" r:id="rId42"/>
    <p:sldId id="392" r:id="rId43"/>
    <p:sldId id="393" r:id="rId44"/>
    <p:sldId id="394" r:id="rId45"/>
    <p:sldId id="395" r:id="rId46"/>
    <p:sldId id="396" r:id="rId47"/>
    <p:sldId id="397" r:id="rId48"/>
    <p:sldId id="398" r:id="rId49"/>
    <p:sldId id="296" r:id="rId50"/>
    <p:sldId id="399" r:id="rId51"/>
    <p:sldId id="400" r:id="rId52"/>
    <p:sldId id="401" r:id="rId53"/>
    <p:sldId id="402" r:id="rId54"/>
    <p:sldId id="403" r:id="rId55"/>
    <p:sldId id="404" r:id="rId56"/>
    <p:sldId id="405" r:id="rId57"/>
    <p:sldId id="406" r:id="rId58"/>
    <p:sldId id="303" r:id="rId59"/>
    <p:sldId id="407" r:id="rId60"/>
    <p:sldId id="408" r:id="rId61"/>
    <p:sldId id="409" r:id="rId62"/>
    <p:sldId id="410" r:id="rId63"/>
    <p:sldId id="419" r:id="rId64"/>
    <p:sldId id="420" r:id="rId65"/>
    <p:sldId id="421" r:id="rId66"/>
    <p:sldId id="422" r:id="rId67"/>
    <p:sldId id="311" r:id="rId68"/>
    <p:sldId id="411" r:id="rId69"/>
    <p:sldId id="412" r:id="rId70"/>
    <p:sldId id="414" r:id="rId71"/>
    <p:sldId id="413" r:id="rId72"/>
    <p:sldId id="415" r:id="rId73"/>
    <p:sldId id="416" r:id="rId74"/>
    <p:sldId id="417" r:id="rId75"/>
    <p:sldId id="418" r:id="rId76"/>
    <p:sldId id="317" r:id="rId77"/>
    <p:sldId id="423" r:id="rId78"/>
    <p:sldId id="424" r:id="rId79"/>
    <p:sldId id="425" r:id="rId80"/>
    <p:sldId id="426" r:id="rId81"/>
    <p:sldId id="427" r:id="rId82"/>
    <p:sldId id="428" r:id="rId83"/>
    <p:sldId id="429" r:id="rId84"/>
    <p:sldId id="430" r:id="rId85"/>
    <p:sldId id="431" r:id="rId86"/>
    <p:sldId id="432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6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3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3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5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2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3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6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8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1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6189-6511-44AA-81F9-B359AB1C65F5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68984-F45C-483A-9100-4D45476C9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90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Castor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canadensis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3575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Canis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latrans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0420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382"/>
            <a:ext cx="9144000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8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2" y="752101"/>
            <a:ext cx="8268855" cy="5353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3103299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96" y="28100"/>
            <a:ext cx="5430008" cy="680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45398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coyote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953"/>
            <a:ext cx="9144000" cy="505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51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382"/>
            <a:ext cx="9144000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23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2" y="752101"/>
            <a:ext cx="8268855" cy="53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87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96" y="28100"/>
            <a:ext cx="5430008" cy="68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15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953"/>
            <a:ext cx="9144000" cy="505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44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mink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Neovison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vison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415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1" y="0"/>
            <a:ext cx="795453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210019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26" y="475837"/>
            <a:ext cx="7144748" cy="5906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mink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3807208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5" y="151942"/>
            <a:ext cx="8021170" cy="6554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mink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418750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27" y="618732"/>
            <a:ext cx="5515745" cy="5620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mink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2788628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1" y="933101"/>
            <a:ext cx="7821117" cy="4991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mink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269627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26" y="475837"/>
            <a:ext cx="7144748" cy="590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5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5" y="151942"/>
            <a:ext cx="8021170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53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27" y="618732"/>
            <a:ext cx="5515745" cy="562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34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1" y="933101"/>
            <a:ext cx="7821117" cy="499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47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muskrat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Ondatra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zibethicus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671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97" y="356758"/>
            <a:ext cx="3258005" cy="6144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muskrat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1453941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1" y="256732"/>
            <a:ext cx="8002117" cy="6344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1398264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42" y="437732"/>
            <a:ext cx="6916116" cy="5982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muskrat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2671115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06" y="266258"/>
            <a:ext cx="5458587" cy="6325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muskrat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928486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9" y="104311"/>
            <a:ext cx="8097381" cy="6649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muskrat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4169612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97" y="356758"/>
            <a:ext cx="3258005" cy="61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83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42" y="437732"/>
            <a:ext cx="6916116" cy="59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78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06" y="266258"/>
            <a:ext cx="5458587" cy="63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05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9" y="104311"/>
            <a:ext cx="8097381" cy="66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4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opossum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Didelphis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virginiana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5474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477"/>
            <a:ext cx="9144000" cy="5807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opossum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3267091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4" y="328179"/>
            <a:ext cx="8716592" cy="620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opossum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143696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50" y="0"/>
            <a:ext cx="53172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546170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32" y="213863"/>
            <a:ext cx="5982535" cy="6430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opossum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395811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544"/>
            <a:ext cx="9144000" cy="5422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opossum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1412226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477"/>
            <a:ext cx="9144000" cy="580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87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4" y="328179"/>
            <a:ext cx="8716592" cy="62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15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32" y="213863"/>
            <a:ext cx="5982535" cy="64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48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544"/>
            <a:ext cx="9144000" cy="54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38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raccoon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Procyon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lotor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93012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23" y="32863"/>
            <a:ext cx="3781953" cy="6792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raccoon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1632460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94" y="47153"/>
            <a:ext cx="7602011" cy="6763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raccoon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1996250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01" y="0"/>
            <a:ext cx="58925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raccoon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190704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0" y="0"/>
            <a:ext cx="74724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beaver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27292755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314"/>
            <a:ext cx="9144000" cy="5945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raccoon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1226576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23" y="32863"/>
            <a:ext cx="3781953" cy="67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330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94" y="47153"/>
            <a:ext cx="7602011" cy="67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577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01" y="0"/>
            <a:ext cx="5892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921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314"/>
            <a:ext cx="9144000" cy="594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00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fox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Vulpes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vulpes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08722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3" y="561574"/>
            <a:ext cx="8688013" cy="5734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fox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31031338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" y="399627"/>
            <a:ext cx="8954750" cy="6058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fox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1370528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63" y="0"/>
            <a:ext cx="63840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fox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11082607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911"/>
            <a:ext cx="9144000" cy="4664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fox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421534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1" y="0"/>
            <a:ext cx="795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78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3" y="561574"/>
            <a:ext cx="8688013" cy="573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210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" y="399627"/>
            <a:ext cx="8954750" cy="60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133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63" y="0"/>
            <a:ext cx="6384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394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911"/>
            <a:ext cx="9144000" cy="466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541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0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Mephitis mephitis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04346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6" y="151942"/>
            <a:ext cx="8259328" cy="6554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8645699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8" y="113837"/>
            <a:ext cx="8221223" cy="6630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18955840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81" y="418679"/>
            <a:ext cx="3667637" cy="6020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2403012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354"/>
            <a:ext cx="9144000" cy="5393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striped skunk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24266041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6" y="151942"/>
            <a:ext cx="8259328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1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1" y="256732"/>
            <a:ext cx="8002117" cy="63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412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8" y="113837"/>
            <a:ext cx="8221223" cy="66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491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81" y="418679"/>
            <a:ext cx="3667637" cy="60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88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354"/>
            <a:ext cx="9144000" cy="53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802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77128"/>
            <a:ext cx="9143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</a:t>
            </a:r>
            <a:endParaRPr lang="en-US" sz="6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979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3" y="209100"/>
            <a:ext cx="8688013" cy="6439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15924355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7" y="647311"/>
            <a:ext cx="7592485" cy="5563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5183745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3" y="228153"/>
            <a:ext cx="5468114" cy="6401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20699903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55"/>
            <a:ext cx="9144000" cy="6092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squirrel</a:t>
            </a:r>
          </a:p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17659823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3" y="209100"/>
            <a:ext cx="8688013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894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7" y="647311"/>
            <a:ext cx="7592485" cy="556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84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50" y="0"/>
            <a:ext cx="5317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075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3" y="228153"/>
            <a:ext cx="5468114" cy="64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58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55"/>
            <a:ext cx="9144000" cy="60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134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634"/>
            <a:ext cx="9144000" cy="443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900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5060"/>
            <a:ext cx="9144000" cy="424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3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0" y="0"/>
            <a:ext cx="7472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83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  <ShortTitle xmlns="ea3a0e8f-fa0f-409b-ad98-6d8151efe62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25C93AA7CF1146BDBCC49DD480D1D2" ma:contentTypeVersion="4" ma:contentTypeDescription="Create a new document." ma:contentTypeScope="" ma:versionID="58a35dba272969ce4179a26fbe8f57ba">
  <xsd:schema xmlns:xsd="http://www.w3.org/2001/XMLSchema" xmlns:xs="http://www.w3.org/2001/XMLSchema" xmlns:p="http://schemas.microsoft.com/office/2006/metadata/properties" xmlns:ns1="http://schemas.microsoft.com/sharepoint/v3" xmlns:ns2="ea3a0e8f-fa0f-409b-ad98-6d8151efe626" targetNamespace="http://schemas.microsoft.com/office/2006/metadata/properties" ma:root="true" ma:fieldsID="6149dc27f77ff477526bf8e3267600ec" ns1:_="" ns2:_="">
    <xsd:import namespace="http://schemas.microsoft.com/sharepoint/v3"/>
    <xsd:import namespace="ea3a0e8f-fa0f-409b-ad98-6d8151efe62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ortTitl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a0e8f-fa0f-409b-ad98-6d8151efe626" elementFormDefault="qualified">
    <xsd:import namespace="http://schemas.microsoft.com/office/2006/documentManagement/types"/>
    <xsd:import namespace="http://schemas.microsoft.com/office/infopath/2007/PartnerControls"/>
    <xsd:element name="ShortTitle" ma:index="10" nillable="true" ma:displayName="Short Title" ma:description="Short title (where an abbreviated version is needed) (40 character limit)" ma:internalName="ShortTitle">
      <xsd:simpleType>
        <xsd:restriction base="dms:Text">
          <xsd:maxLength value="4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761FB4-2534-4112-A415-E2EF03CCF9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B3EFCF-E8C2-4E76-A112-654121CA4092}">
  <ds:schemaRefs>
    <ds:schemaRef ds:uri="http://schemas.microsoft.com/office/2006/metadata/properties"/>
    <ds:schemaRef ds:uri="http://schemas.microsoft.com/sharepoint/v3"/>
    <ds:schemaRef ds:uri="ea3a0e8f-fa0f-409b-ad98-6d8151efe626"/>
  </ds:schemaRefs>
</ds:datastoreItem>
</file>

<file path=customXml/itemProps3.xml><?xml version="1.0" encoding="utf-8"?>
<ds:datastoreItem xmlns:ds="http://schemas.openxmlformats.org/officeDocument/2006/customXml" ds:itemID="{99E4CA9B-CA21-453B-A1B1-5B57EA1CE8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3a0e8f-fa0f-409b-ad98-6d8151efe6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138</Words>
  <Application>Microsoft Office PowerPoint</Application>
  <PresentationFormat>On-screen Show (4:3)</PresentationFormat>
  <Paragraphs>89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Skulls PowerPoint Presentation</dc:title>
  <dc:creator>Bauer, Joe</dc:creator>
  <cp:lastModifiedBy>Bauer, Joe</cp:lastModifiedBy>
  <cp:revision>50</cp:revision>
  <dcterms:created xsi:type="dcterms:W3CDTF">2014-02-13T19:50:37Z</dcterms:created>
  <dcterms:modified xsi:type="dcterms:W3CDTF">2020-10-06T16:17:49Z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0x0101001E25C93AA7CF1146BDBCC49DD480D1D2</vt:lpwstr>
  </property>
  <property fmtid="{D5CDD505-2E9C-101B-9397-08002B2CF9AE}" pid="3" name="Order">
    <vt:r8>300</vt:r8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TemplateUrl">
    <vt:lpwstr/>
  </property>
  <property fmtid="{D5CDD505-2E9C-101B-9397-08002B2CF9AE}" pid="8" name="xd_Signature">
    <vt:bool>false</vt:bool>
  </property>
</Properties>
</file>