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302" r:id="rId3"/>
    <p:sldId id="306" r:id="rId4"/>
    <p:sldId id="303" r:id="rId5"/>
    <p:sldId id="305" r:id="rId6"/>
    <p:sldId id="307" r:id="rId7"/>
    <p:sldId id="304" r:id="rId8"/>
    <p:sldId id="276" r:id="rId9"/>
    <p:sldId id="266" r:id="rId10"/>
    <p:sldId id="257" r:id="rId11"/>
    <p:sldId id="296" r:id="rId12"/>
    <p:sldId id="297" r:id="rId13"/>
    <p:sldId id="298" r:id="rId14"/>
    <p:sldId id="274" r:id="rId15"/>
    <p:sldId id="299" r:id="rId16"/>
    <p:sldId id="300" r:id="rId17"/>
    <p:sldId id="301" r:id="rId18"/>
    <p:sldId id="292" r:id="rId19"/>
  </p:sldIdLst>
  <p:sldSz cx="9144000" cy="5143500" type="screen16x9"/>
  <p:notesSz cx="6858000" cy="9144000"/>
  <p:embeddedFontLst>
    <p:embeddedFont>
      <p:font typeface="Garamond" panose="02020404030301010803" pitchFamily="18" charset="0"/>
      <p:regular r:id="rId21"/>
      <p:bold r:id="rId22"/>
      <p:italic r:id="rId23"/>
    </p:embeddedFont>
    <p:embeddedFont>
      <p:font typeface="Karla" pitchFamily="2" charset="0"/>
      <p:regular r:id="rId24"/>
      <p:bold r:id="rId25"/>
      <p:italic r:id="rId26"/>
      <p:bold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A2628C-CC8E-4A0E-87C1-C401AFA95470}" v="112" dt="2022-02-10T00:32:18.637"/>
    <p1510:client id="{B781C544-E58A-479F-8C6C-A00BBE93A76E}" v="3" dt="2022-02-09T18:47:19.616"/>
  </p1510:revLst>
</p1510:revInfo>
</file>

<file path=ppt/tableStyles.xml><?xml version="1.0" encoding="utf-8"?>
<a:tblStyleLst xmlns:a="http://schemas.openxmlformats.org/drawingml/2006/main" def="{E430FC04-E60C-445B-9C84-749C2441B467}">
  <a:tblStyle styleId="{E430FC04-E60C-445B-9C84-749C2441B4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22F8888-6F45-44FD-ABB7-5584A37B892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094" autoAdjust="0"/>
  </p:normalViewPr>
  <p:slideViewPr>
    <p:cSldViewPr snapToGrid="0">
      <p:cViewPr varScale="1">
        <p:scale>
          <a:sx n="88" d="100"/>
          <a:sy n="88" d="100"/>
        </p:scale>
        <p:origin x="6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customXml" Target="../customXml/item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ch, Michael" userId="67a869f9-14be-4278-8b55-5e50a85e5b45" providerId="ADAL" clId="{B781C544-E58A-479F-8C6C-A00BBE93A76E}"/>
    <pc:docChg chg="modSld">
      <pc:chgData name="Lynch, Michael" userId="67a869f9-14be-4278-8b55-5e50a85e5b45" providerId="ADAL" clId="{B781C544-E58A-479F-8C6C-A00BBE93A76E}" dt="2022-02-10T17:11:01.991" v="219" actId="20577"/>
      <pc:docMkLst>
        <pc:docMk/>
      </pc:docMkLst>
      <pc:sldChg chg="modSp mod">
        <pc:chgData name="Lynch, Michael" userId="67a869f9-14be-4278-8b55-5e50a85e5b45" providerId="ADAL" clId="{B781C544-E58A-479F-8C6C-A00BBE93A76E}" dt="2022-02-09T20:21:24.174" v="218" actId="20577"/>
        <pc:sldMkLst>
          <pc:docMk/>
          <pc:sldMk cId="0" sldId="257"/>
        </pc:sldMkLst>
        <pc:spChg chg="mod">
          <ac:chgData name="Lynch, Michael" userId="67a869f9-14be-4278-8b55-5e50a85e5b45" providerId="ADAL" clId="{B781C544-E58A-479F-8C6C-A00BBE93A76E}" dt="2022-02-09T20:21:24.174" v="218" actId="20577"/>
          <ac:spMkLst>
            <pc:docMk/>
            <pc:sldMk cId="0" sldId="257"/>
            <ac:spMk id="11" creationId="{D059E0EB-C428-4B95-BD8F-E983040840F6}"/>
          </ac:spMkLst>
        </pc:spChg>
      </pc:sldChg>
      <pc:sldChg chg="modSp mod">
        <pc:chgData name="Lynch, Michael" userId="67a869f9-14be-4278-8b55-5e50a85e5b45" providerId="ADAL" clId="{B781C544-E58A-479F-8C6C-A00BBE93A76E}" dt="2022-02-10T17:11:01.991" v="219" actId="20577"/>
        <pc:sldMkLst>
          <pc:docMk/>
          <pc:sldMk cId="418335962" sldId="296"/>
        </pc:sldMkLst>
        <pc:spChg chg="mod">
          <ac:chgData name="Lynch, Michael" userId="67a869f9-14be-4278-8b55-5e50a85e5b45" providerId="ADAL" clId="{B781C544-E58A-479F-8C6C-A00BBE93A76E}" dt="2022-02-10T17:11:01.991" v="219" actId="20577"/>
          <ac:spMkLst>
            <pc:docMk/>
            <pc:sldMk cId="418335962" sldId="296"/>
            <ac:spMk id="11" creationId="{D059E0EB-C428-4B95-BD8F-E983040840F6}"/>
          </ac:spMkLst>
        </pc:spChg>
      </pc:sldChg>
      <pc:sldChg chg="addSp modSp mod">
        <pc:chgData name="Lynch, Michael" userId="67a869f9-14be-4278-8b55-5e50a85e5b45" providerId="ADAL" clId="{B781C544-E58A-479F-8C6C-A00BBE93A76E}" dt="2022-02-09T18:46:52.695" v="216" actId="207"/>
        <pc:sldMkLst>
          <pc:docMk/>
          <pc:sldMk cId="2711042296" sldId="300"/>
        </pc:sldMkLst>
        <pc:spChg chg="add mod">
          <ac:chgData name="Lynch, Michael" userId="67a869f9-14be-4278-8b55-5e50a85e5b45" providerId="ADAL" clId="{B781C544-E58A-479F-8C6C-A00BBE93A76E}" dt="2022-02-09T18:46:52.695" v="216" actId="207"/>
          <ac:spMkLst>
            <pc:docMk/>
            <pc:sldMk cId="2711042296" sldId="300"/>
            <ac:spMk id="2" creationId="{8A762CB5-6BBB-49F0-BFDC-CEEFCAC9A74B}"/>
          </ac:spMkLst>
        </pc:spChg>
        <pc:spChg chg="mod">
          <ac:chgData name="Lynch, Michael" userId="67a869f9-14be-4278-8b55-5e50a85e5b45" providerId="ADAL" clId="{B781C544-E58A-479F-8C6C-A00BBE93A76E}" dt="2022-02-09T18:34:41.231" v="11" actId="20577"/>
          <ac:spMkLst>
            <pc:docMk/>
            <pc:sldMk cId="2711042296" sldId="300"/>
            <ac:spMk id="33" creationId="{E396E8BB-3B4B-4548-92C1-7BBF3D1209F0}"/>
          </ac:spMkLst>
        </pc:spChg>
      </pc:sldChg>
    </pc:docChg>
  </pc:docChgLst>
  <pc:docChgLst>
    <pc:chgData name="Lynch, Michael" userId="67a869f9-14be-4278-8b55-5e50a85e5b45" providerId="ADAL" clId="{8FA2628C-CC8E-4A0E-87C1-C401AFA95470}"/>
    <pc:docChg chg="undo redo custSel addSld delSld modSld sldOrd">
      <pc:chgData name="Lynch, Michael" userId="67a869f9-14be-4278-8b55-5e50a85e5b45" providerId="ADAL" clId="{8FA2628C-CC8E-4A0E-87C1-C401AFA95470}" dt="2022-02-10T00:34:01.441" v="2701" actId="478"/>
      <pc:docMkLst>
        <pc:docMk/>
      </pc:docMkLst>
      <pc:sldChg chg="addSp delSp modSp add mod setBg modNotes">
        <pc:chgData name="Lynch, Michael" userId="67a869f9-14be-4278-8b55-5e50a85e5b45" providerId="ADAL" clId="{8FA2628C-CC8E-4A0E-87C1-C401AFA95470}" dt="2022-02-08T21:46:11.839" v="2670"/>
        <pc:sldMkLst>
          <pc:docMk/>
          <pc:sldMk cId="0" sldId="256"/>
        </pc:sldMkLst>
        <pc:spChg chg="mod">
          <ac:chgData name="Lynch, Michael" userId="67a869f9-14be-4278-8b55-5e50a85e5b45" providerId="ADAL" clId="{8FA2628C-CC8E-4A0E-87C1-C401AFA95470}" dt="2022-02-08T20:56:16.461" v="2254" actId="1076"/>
          <ac:spMkLst>
            <pc:docMk/>
            <pc:sldMk cId="0" sldId="256"/>
            <ac:spMk id="76" creationId="{00000000-0000-0000-0000-000000000000}"/>
          </ac:spMkLst>
        </pc:spChg>
        <pc:grpChg chg="del">
          <ac:chgData name="Lynch, Michael" userId="67a869f9-14be-4278-8b55-5e50a85e5b45" providerId="ADAL" clId="{8FA2628C-CC8E-4A0E-87C1-C401AFA95470}" dt="2022-02-08T20:55:43.364" v="2246" actId="478"/>
          <ac:grpSpMkLst>
            <pc:docMk/>
            <pc:sldMk cId="0" sldId="256"/>
            <ac:grpSpMk id="77" creationId="{00000000-0000-0000-0000-000000000000}"/>
          </ac:grpSpMkLst>
        </pc:grpChg>
        <pc:picChg chg="add del mod ord">
          <ac:chgData name="Lynch, Michael" userId="67a869f9-14be-4278-8b55-5e50a85e5b45" providerId="ADAL" clId="{8FA2628C-CC8E-4A0E-87C1-C401AFA95470}" dt="2022-02-08T21:44:10.422" v="2664" actId="478"/>
          <ac:picMkLst>
            <pc:docMk/>
            <pc:sldMk cId="0" sldId="256"/>
            <ac:picMk id="11" creationId="{7FE76926-9D82-483E-BFB9-65EC91234C21}"/>
          </ac:picMkLst>
        </pc:picChg>
      </pc:sldChg>
      <pc:sldChg chg="addSp delSp modSp mod setBg modNotesTx">
        <pc:chgData name="Lynch, Michael" userId="67a869f9-14be-4278-8b55-5e50a85e5b45" providerId="ADAL" clId="{8FA2628C-CC8E-4A0E-87C1-C401AFA95470}" dt="2022-02-08T21:22:15.705" v="2660"/>
        <pc:sldMkLst>
          <pc:docMk/>
          <pc:sldMk cId="0" sldId="257"/>
        </pc:sldMkLst>
        <pc:spChg chg="add mod topLvl">
          <ac:chgData name="Lynch, Michael" userId="67a869f9-14be-4278-8b55-5e50a85e5b45" providerId="ADAL" clId="{8FA2628C-CC8E-4A0E-87C1-C401AFA95470}" dt="2022-02-08T18:49:33.458" v="275" actId="1036"/>
          <ac:spMkLst>
            <pc:docMk/>
            <pc:sldMk cId="0" sldId="257"/>
            <ac:spMk id="2" creationId="{01E57893-150B-4D17-ABEF-C2E76542A837}"/>
          </ac:spMkLst>
        </pc:spChg>
        <pc:spChg chg="mod">
          <ac:chgData name="Lynch, Michael" userId="67a869f9-14be-4278-8b55-5e50a85e5b45" providerId="ADAL" clId="{8FA2628C-CC8E-4A0E-87C1-C401AFA95470}" dt="2022-02-08T18:56:17.903" v="467" actId="20577"/>
          <ac:spMkLst>
            <pc:docMk/>
            <pc:sldMk cId="0" sldId="257"/>
            <ac:spMk id="11" creationId="{D059E0EB-C428-4B95-BD8F-E983040840F6}"/>
          </ac:spMkLst>
        </pc:spChg>
        <pc:spChg chg="add mod topLvl">
          <ac:chgData name="Lynch, Michael" userId="67a869f9-14be-4278-8b55-5e50a85e5b45" providerId="ADAL" clId="{8FA2628C-CC8E-4A0E-87C1-C401AFA95470}" dt="2022-02-08T18:49:33.458" v="275" actId="1036"/>
          <ac:spMkLst>
            <pc:docMk/>
            <pc:sldMk cId="0" sldId="257"/>
            <ac:spMk id="14" creationId="{D817F7DB-2174-4173-9957-75C2525A2040}"/>
          </ac:spMkLst>
        </pc:spChg>
        <pc:spChg chg="add mod">
          <ac:chgData name="Lynch, Michael" userId="67a869f9-14be-4278-8b55-5e50a85e5b45" providerId="ADAL" clId="{8FA2628C-CC8E-4A0E-87C1-C401AFA95470}" dt="2022-02-08T18:49:52.308" v="281" actId="1076"/>
          <ac:spMkLst>
            <pc:docMk/>
            <pc:sldMk cId="0" sldId="257"/>
            <ac:spMk id="17" creationId="{5E417C99-FE8B-4AC5-A133-5DAF721E09C8}"/>
          </ac:spMkLst>
        </pc:spChg>
        <pc:spChg chg="add mod">
          <ac:chgData name="Lynch, Michael" userId="67a869f9-14be-4278-8b55-5e50a85e5b45" providerId="ADAL" clId="{8FA2628C-CC8E-4A0E-87C1-C401AFA95470}" dt="2022-02-08T18:50:04.318" v="296" actId="1037"/>
          <ac:spMkLst>
            <pc:docMk/>
            <pc:sldMk cId="0" sldId="257"/>
            <ac:spMk id="20" creationId="{5578F48E-071B-49C6-99C5-73E47E9E6654}"/>
          </ac:spMkLst>
        </pc:spChg>
        <pc:spChg chg="add mod">
          <ac:chgData name="Lynch, Michael" userId="67a869f9-14be-4278-8b55-5e50a85e5b45" providerId="ADAL" clId="{8FA2628C-CC8E-4A0E-87C1-C401AFA95470}" dt="2022-02-08T18:50:15.087" v="320" actId="1035"/>
          <ac:spMkLst>
            <pc:docMk/>
            <pc:sldMk cId="0" sldId="257"/>
            <ac:spMk id="21" creationId="{711C87BF-41C9-4671-A798-894352159ADB}"/>
          </ac:spMkLst>
        </pc:spChg>
        <pc:spChg chg="add del mod">
          <ac:chgData name="Lynch, Michael" userId="67a869f9-14be-4278-8b55-5e50a85e5b45" providerId="ADAL" clId="{8FA2628C-CC8E-4A0E-87C1-C401AFA95470}" dt="2022-02-08T18:49:57.428" v="287" actId="1037"/>
          <ac:spMkLst>
            <pc:docMk/>
            <pc:sldMk cId="0" sldId="257"/>
            <ac:spMk id="22" creationId="{2FA0D05C-8012-482C-A99E-A73E087B44BA}"/>
          </ac:spMkLst>
        </pc:spChg>
        <pc:spChg chg="add mod">
          <ac:chgData name="Lynch, Michael" userId="67a869f9-14be-4278-8b55-5e50a85e5b45" providerId="ADAL" clId="{8FA2628C-CC8E-4A0E-87C1-C401AFA95470}" dt="2022-02-08T18:50:36.923" v="340" actId="1038"/>
          <ac:spMkLst>
            <pc:docMk/>
            <pc:sldMk cId="0" sldId="257"/>
            <ac:spMk id="23" creationId="{9D3CE1FE-DB88-4D71-B959-84349C4D47CD}"/>
          </ac:spMkLst>
        </pc:spChg>
        <pc:spChg chg="add del mod">
          <ac:chgData name="Lynch, Michael" userId="67a869f9-14be-4278-8b55-5e50a85e5b45" providerId="ADAL" clId="{8FA2628C-CC8E-4A0E-87C1-C401AFA95470}" dt="2022-02-08T18:48:26.698" v="246"/>
          <ac:spMkLst>
            <pc:docMk/>
            <pc:sldMk cId="0" sldId="257"/>
            <ac:spMk id="24" creationId="{5F097CDA-C7A0-4200-A108-16CBA390AF0A}"/>
          </ac:spMkLst>
        </pc:spChg>
        <pc:spChg chg="add mod">
          <ac:chgData name="Lynch, Michael" userId="67a869f9-14be-4278-8b55-5e50a85e5b45" providerId="ADAL" clId="{8FA2628C-CC8E-4A0E-87C1-C401AFA95470}" dt="2022-02-08T18:50:42.711" v="350" actId="1038"/>
          <ac:spMkLst>
            <pc:docMk/>
            <pc:sldMk cId="0" sldId="257"/>
            <ac:spMk id="25" creationId="{8C57F4E6-4532-48B6-8B32-25AF1C41EF8F}"/>
          </ac:spMkLst>
        </pc:spChg>
        <pc:spChg chg="add mod">
          <ac:chgData name="Lynch, Michael" userId="67a869f9-14be-4278-8b55-5e50a85e5b45" providerId="ADAL" clId="{8FA2628C-CC8E-4A0E-87C1-C401AFA95470}" dt="2022-02-08T18:51:03.258" v="355" actId="1076"/>
          <ac:spMkLst>
            <pc:docMk/>
            <pc:sldMk cId="0" sldId="257"/>
            <ac:spMk id="26" creationId="{C660045B-AD8C-4BA1-BE00-165A51FC81E6}"/>
          </ac:spMkLst>
        </pc:spChg>
        <pc:spChg chg="add mod">
          <ac:chgData name="Lynch, Michael" userId="67a869f9-14be-4278-8b55-5e50a85e5b45" providerId="ADAL" clId="{8FA2628C-CC8E-4A0E-87C1-C401AFA95470}" dt="2022-02-08T18:51:26.345" v="363" actId="1076"/>
          <ac:spMkLst>
            <pc:docMk/>
            <pc:sldMk cId="0" sldId="257"/>
            <ac:spMk id="27" creationId="{EC1F0377-1CC8-4880-B5E0-F1DEB2048122}"/>
          </ac:spMkLst>
        </pc:spChg>
        <pc:spChg chg="add mod">
          <ac:chgData name="Lynch, Michael" userId="67a869f9-14be-4278-8b55-5e50a85e5b45" providerId="ADAL" clId="{8FA2628C-CC8E-4A0E-87C1-C401AFA95470}" dt="2022-02-08T18:51:30.895" v="372" actId="1035"/>
          <ac:spMkLst>
            <pc:docMk/>
            <pc:sldMk cId="0" sldId="257"/>
            <ac:spMk id="28" creationId="{E27EFF2B-1C89-48E3-9BFE-5BE45D640C90}"/>
          </ac:spMkLst>
        </pc:spChg>
        <pc:spChg chg="add mod">
          <ac:chgData name="Lynch, Michael" userId="67a869f9-14be-4278-8b55-5e50a85e5b45" providerId="ADAL" clId="{8FA2628C-CC8E-4A0E-87C1-C401AFA95470}" dt="2022-02-08T18:51:46.752" v="380" actId="1076"/>
          <ac:spMkLst>
            <pc:docMk/>
            <pc:sldMk cId="0" sldId="257"/>
            <ac:spMk id="29" creationId="{7F9B9583-EC5F-4360-BB8C-2D4FF53B00DF}"/>
          </ac:spMkLst>
        </pc:spChg>
        <pc:spChg chg="add mod">
          <ac:chgData name="Lynch, Michael" userId="67a869f9-14be-4278-8b55-5e50a85e5b45" providerId="ADAL" clId="{8FA2628C-CC8E-4A0E-87C1-C401AFA95470}" dt="2022-02-08T18:52:00.236" v="385" actId="20577"/>
          <ac:spMkLst>
            <pc:docMk/>
            <pc:sldMk cId="0" sldId="257"/>
            <ac:spMk id="30" creationId="{A5D3F8D6-A88D-4AE8-81E3-72B288872664}"/>
          </ac:spMkLst>
        </pc:spChg>
        <pc:spChg chg="add mod">
          <ac:chgData name="Lynch, Michael" userId="67a869f9-14be-4278-8b55-5e50a85e5b45" providerId="ADAL" clId="{8FA2628C-CC8E-4A0E-87C1-C401AFA95470}" dt="2022-02-08T18:52:19.423" v="397" actId="1076"/>
          <ac:spMkLst>
            <pc:docMk/>
            <pc:sldMk cId="0" sldId="257"/>
            <ac:spMk id="31" creationId="{4A91EA09-7E22-40A9-AAAE-02D917B3C826}"/>
          </ac:spMkLst>
        </pc:spChg>
        <pc:grpChg chg="add mod">
          <ac:chgData name="Lynch, Michael" userId="67a869f9-14be-4278-8b55-5e50a85e5b45" providerId="ADAL" clId="{8FA2628C-CC8E-4A0E-87C1-C401AFA95470}" dt="2022-02-08T18:43:03.272" v="90" actId="164"/>
          <ac:grpSpMkLst>
            <pc:docMk/>
            <pc:sldMk cId="0" sldId="257"/>
            <ac:grpSpMk id="3" creationId="{4D9370E2-00A1-44F2-8C42-3B098A913E44}"/>
          </ac:grpSpMkLst>
        </pc:grpChg>
        <pc:grpChg chg="add mod">
          <ac:chgData name="Lynch, Michael" userId="67a869f9-14be-4278-8b55-5e50a85e5b45" providerId="ADAL" clId="{8FA2628C-CC8E-4A0E-87C1-C401AFA95470}" dt="2022-02-08T18:43:01.627" v="89" actId="164"/>
          <ac:grpSpMkLst>
            <pc:docMk/>
            <pc:sldMk cId="0" sldId="257"/>
            <ac:grpSpMk id="4" creationId="{652DD133-20CB-4BE1-A4D8-8BF112ABF9E4}"/>
          </ac:grpSpMkLst>
        </pc:grpChg>
        <pc:grpChg chg="add del mod">
          <ac:chgData name="Lynch, Michael" userId="67a869f9-14be-4278-8b55-5e50a85e5b45" providerId="ADAL" clId="{8FA2628C-CC8E-4A0E-87C1-C401AFA95470}" dt="2022-02-08T18:48:42.592" v="249" actId="165"/>
          <ac:grpSpMkLst>
            <pc:docMk/>
            <pc:sldMk cId="0" sldId="257"/>
            <ac:grpSpMk id="5" creationId="{5ED0C1B0-C171-4B1B-9481-5E281EEF3487}"/>
          </ac:grpSpMkLst>
        </pc:grpChg>
        <pc:grpChg chg="add del mod">
          <ac:chgData name="Lynch, Michael" userId="67a869f9-14be-4278-8b55-5e50a85e5b45" providerId="ADAL" clId="{8FA2628C-CC8E-4A0E-87C1-C401AFA95470}" dt="2022-02-08T18:49:08.309" v="254" actId="165"/>
          <ac:grpSpMkLst>
            <pc:docMk/>
            <pc:sldMk cId="0" sldId="257"/>
            <ac:grpSpMk id="6" creationId="{3AE9D35D-C296-430C-9978-E7DEDD27C48E}"/>
          </ac:grpSpMkLst>
        </pc:grpChg>
        <pc:graphicFrameChg chg="add mod">
          <ac:chgData name="Lynch, Michael" userId="67a869f9-14be-4278-8b55-5e50a85e5b45" providerId="ADAL" clId="{8FA2628C-CC8E-4A0E-87C1-C401AFA95470}" dt="2022-02-08T18:39:23.877" v="7"/>
          <ac:graphicFrameMkLst>
            <pc:docMk/>
            <pc:sldMk cId="0" sldId="257"/>
            <ac:graphicFrameMk id="7" creationId="{0D3E6CD7-57C6-4CC7-86E3-6935225AAB52}"/>
          </ac:graphicFrameMkLst>
        </pc:graphicFrameChg>
        <pc:graphicFrameChg chg="add mod topLvl">
          <ac:chgData name="Lynch, Michael" userId="67a869f9-14be-4278-8b55-5e50a85e5b45" providerId="ADAL" clId="{8FA2628C-CC8E-4A0E-87C1-C401AFA95470}" dt="2022-02-08T18:49:39.816" v="279" actId="1035"/>
          <ac:graphicFrameMkLst>
            <pc:docMk/>
            <pc:sldMk cId="0" sldId="257"/>
            <ac:graphicFrameMk id="8" creationId="{0D3E6CD7-57C6-4CC7-86E3-6935225AAB52}"/>
          </ac:graphicFrameMkLst>
        </pc:graphicFrameChg>
        <pc:graphicFrameChg chg="del">
          <ac:chgData name="Lynch, Michael" userId="67a869f9-14be-4278-8b55-5e50a85e5b45" providerId="ADAL" clId="{8FA2628C-CC8E-4A0E-87C1-C401AFA95470}" dt="2022-02-08T18:37:50.893" v="1" actId="478"/>
          <ac:graphicFrameMkLst>
            <pc:docMk/>
            <pc:sldMk cId="0" sldId="257"/>
            <ac:graphicFrameMk id="9" creationId="{F42F18B9-92A7-4115-8F27-6575F0FCDF6E}"/>
          </ac:graphicFrameMkLst>
        </pc:graphicFrameChg>
        <pc:graphicFrameChg chg="del">
          <ac:chgData name="Lynch, Michael" userId="67a869f9-14be-4278-8b55-5e50a85e5b45" providerId="ADAL" clId="{8FA2628C-CC8E-4A0E-87C1-C401AFA95470}" dt="2022-02-08T18:37:52.525" v="2" actId="478"/>
          <ac:graphicFrameMkLst>
            <pc:docMk/>
            <pc:sldMk cId="0" sldId="257"/>
            <ac:graphicFrameMk id="10" creationId="{3469D097-DCF1-4EAE-BB42-84AAD84F2463}"/>
          </ac:graphicFrameMkLst>
        </pc:graphicFrameChg>
        <pc:graphicFrameChg chg="add mod">
          <ac:chgData name="Lynch, Michael" userId="67a869f9-14be-4278-8b55-5e50a85e5b45" providerId="ADAL" clId="{8FA2628C-CC8E-4A0E-87C1-C401AFA95470}" dt="2022-02-08T18:41:01.341" v="15"/>
          <ac:graphicFrameMkLst>
            <pc:docMk/>
            <pc:sldMk cId="0" sldId="257"/>
            <ac:graphicFrameMk id="12" creationId="{244C2F98-909E-4617-9498-9ADDC0CCCA0A}"/>
          </ac:graphicFrameMkLst>
        </pc:graphicFrameChg>
        <pc:graphicFrameChg chg="add mod topLvl">
          <ac:chgData name="Lynch, Michael" userId="67a869f9-14be-4278-8b55-5e50a85e5b45" providerId="ADAL" clId="{8FA2628C-CC8E-4A0E-87C1-C401AFA95470}" dt="2022-02-08T18:49:45.438" v="280" actId="14100"/>
          <ac:graphicFrameMkLst>
            <pc:docMk/>
            <pc:sldMk cId="0" sldId="257"/>
            <ac:graphicFrameMk id="13" creationId="{244C2F98-909E-4617-9498-9ADDC0CCCA0A}"/>
          </ac:graphicFrameMkLst>
        </pc:graphicFrameChg>
        <pc:picChg chg="add mod">
          <ac:chgData name="Lynch, Michael" userId="67a869f9-14be-4278-8b55-5e50a85e5b45" providerId="ADAL" clId="{8FA2628C-CC8E-4A0E-87C1-C401AFA95470}" dt="2022-02-08T18:44:27.608" v="175" actId="1037"/>
          <ac:picMkLst>
            <pc:docMk/>
            <pc:sldMk cId="0" sldId="257"/>
            <ac:picMk id="16" creationId="{06D1E921-5D15-4DE7-8DB5-ABD8C30BF308}"/>
          </ac:picMkLst>
        </pc:picChg>
      </pc:sldChg>
      <pc:sldChg chg="addSp delSp modSp mod modNotesTx">
        <pc:chgData name="Lynch, Michael" userId="67a869f9-14be-4278-8b55-5e50a85e5b45" providerId="ADAL" clId="{8FA2628C-CC8E-4A0E-87C1-C401AFA95470}" dt="2022-02-10T00:33:08.792" v="2685" actId="478"/>
        <pc:sldMkLst>
          <pc:docMk/>
          <pc:sldMk cId="0" sldId="274"/>
        </pc:sldMkLst>
        <pc:spChg chg="mod">
          <ac:chgData name="Lynch, Michael" userId="67a869f9-14be-4278-8b55-5e50a85e5b45" providerId="ADAL" clId="{8FA2628C-CC8E-4A0E-87C1-C401AFA95470}" dt="2022-02-08T20:49:14.579" v="2175" actId="20577"/>
          <ac:spMkLst>
            <pc:docMk/>
            <pc:sldMk cId="0" sldId="274"/>
            <ac:spMk id="33" creationId="{E396E8BB-3B4B-4548-92C1-7BBF3D1209F0}"/>
          </ac:spMkLst>
        </pc:spChg>
        <pc:graphicFrameChg chg="add mod">
          <ac:chgData name="Lynch, Michael" userId="67a869f9-14be-4278-8b55-5e50a85e5b45" providerId="ADAL" clId="{8FA2628C-CC8E-4A0E-87C1-C401AFA95470}" dt="2022-02-10T00:32:42.912" v="2677"/>
          <ac:graphicFrameMkLst>
            <pc:docMk/>
            <pc:sldMk cId="0" sldId="274"/>
            <ac:graphicFrameMk id="6" creationId="{1D1BF9A9-69EB-4433-BF50-ECED2B328E68}"/>
          </ac:graphicFrameMkLst>
        </pc:graphicFrameChg>
        <pc:graphicFrameChg chg="add mod">
          <ac:chgData name="Lynch, Michael" userId="67a869f9-14be-4278-8b55-5e50a85e5b45" providerId="ADAL" clId="{8FA2628C-CC8E-4A0E-87C1-C401AFA95470}" dt="2022-02-08T19:13:30.761" v="857"/>
          <ac:graphicFrameMkLst>
            <pc:docMk/>
            <pc:sldMk cId="0" sldId="274"/>
            <ac:graphicFrameMk id="6" creationId="{2D9226BC-E5F2-4DE4-85C9-29E99B47B535}"/>
          </ac:graphicFrameMkLst>
        </pc:graphicFrameChg>
        <pc:graphicFrameChg chg="add del mod ord">
          <ac:chgData name="Lynch, Michael" userId="67a869f9-14be-4278-8b55-5e50a85e5b45" providerId="ADAL" clId="{8FA2628C-CC8E-4A0E-87C1-C401AFA95470}" dt="2022-02-10T00:33:08.792" v="2685" actId="478"/>
          <ac:graphicFrameMkLst>
            <pc:docMk/>
            <pc:sldMk cId="0" sldId="274"/>
            <ac:graphicFrameMk id="7" creationId="{2D9226BC-E5F2-4DE4-85C9-29E99B47B535}"/>
          </ac:graphicFrameMkLst>
        </pc:graphicFrameChg>
        <pc:graphicFrameChg chg="add mod ord">
          <ac:chgData name="Lynch, Michael" userId="67a869f9-14be-4278-8b55-5e50a85e5b45" providerId="ADAL" clId="{8FA2628C-CC8E-4A0E-87C1-C401AFA95470}" dt="2022-02-10T00:33:03.960" v="2684" actId="167"/>
          <ac:graphicFrameMkLst>
            <pc:docMk/>
            <pc:sldMk cId="0" sldId="274"/>
            <ac:graphicFrameMk id="8" creationId="{1D1BF9A9-69EB-4433-BF50-ECED2B328E68}"/>
          </ac:graphicFrameMkLst>
        </pc:graphicFrameChg>
        <pc:graphicFrameChg chg="del mod">
          <ac:chgData name="Lynch, Michael" userId="67a869f9-14be-4278-8b55-5e50a85e5b45" providerId="ADAL" clId="{8FA2628C-CC8E-4A0E-87C1-C401AFA95470}" dt="2022-02-08T19:14:34.867" v="874" actId="478"/>
          <ac:graphicFrameMkLst>
            <pc:docMk/>
            <pc:sldMk cId="0" sldId="274"/>
            <ac:graphicFrameMk id="32" creationId="{67E789B6-506D-4A19-B3E4-222B6ABA6222}"/>
          </ac:graphicFrameMkLst>
        </pc:graphicFrameChg>
      </pc:sldChg>
      <pc:sldChg chg="modSp mod setBg modNotesTx">
        <pc:chgData name="Lynch, Michael" userId="67a869f9-14be-4278-8b55-5e50a85e5b45" providerId="ADAL" clId="{8FA2628C-CC8E-4A0E-87C1-C401AFA95470}" dt="2022-02-08T21:21:47.959" v="2656"/>
        <pc:sldMkLst>
          <pc:docMk/>
          <pc:sldMk cId="0" sldId="276"/>
        </pc:sldMkLst>
        <pc:spChg chg="mod">
          <ac:chgData name="Lynch, Michael" userId="67a869f9-14be-4278-8b55-5e50a85e5b45" providerId="ADAL" clId="{8FA2628C-CC8E-4A0E-87C1-C401AFA95470}" dt="2022-02-08T20:46:12.526" v="2010" actId="20577"/>
          <ac:spMkLst>
            <pc:docMk/>
            <pc:sldMk cId="0" sldId="276"/>
            <ac:spMk id="17" creationId="{24ECBD07-AFB2-47A5-9001-7483ED8D919C}"/>
          </ac:spMkLst>
        </pc:spChg>
      </pc:sldChg>
      <pc:sldChg chg="modSp mod setBg modNotesTx">
        <pc:chgData name="Lynch, Michael" userId="67a869f9-14be-4278-8b55-5e50a85e5b45" providerId="ADAL" clId="{8FA2628C-CC8E-4A0E-87C1-C401AFA95470}" dt="2022-02-08T21:22:15.465" v="2659"/>
        <pc:sldMkLst>
          <pc:docMk/>
          <pc:sldMk cId="418335962" sldId="296"/>
        </pc:sldMkLst>
        <pc:spChg chg="mod">
          <ac:chgData name="Lynch, Michael" userId="67a869f9-14be-4278-8b55-5e50a85e5b45" providerId="ADAL" clId="{8FA2628C-CC8E-4A0E-87C1-C401AFA95470}" dt="2022-02-08T20:48:48.191" v="2147" actId="27636"/>
          <ac:spMkLst>
            <pc:docMk/>
            <pc:sldMk cId="418335962" sldId="296"/>
            <ac:spMk id="11" creationId="{D059E0EB-C428-4B95-BD8F-E983040840F6}"/>
          </ac:spMkLst>
        </pc:spChg>
      </pc:sldChg>
      <pc:sldChg chg="modSp mod modNotesTx">
        <pc:chgData name="Lynch, Michael" userId="67a869f9-14be-4278-8b55-5e50a85e5b45" providerId="ADAL" clId="{8FA2628C-CC8E-4A0E-87C1-C401AFA95470}" dt="2022-02-08T20:48:55.473" v="2152" actId="20577"/>
        <pc:sldMkLst>
          <pc:docMk/>
          <pc:sldMk cId="681094556" sldId="297"/>
        </pc:sldMkLst>
        <pc:spChg chg="mod">
          <ac:chgData name="Lynch, Michael" userId="67a869f9-14be-4278-8b55-5e50a85e5b45" providerId="ADAL" clId="{8FA2628C-CC8E-4A0E-87C1-C401AFA95470}" dt="2022-02-08T20:48:55.473" v="2152" actId="20577"/>
          <ac:spMkLst>
            <pc:docMk/>
            <pc:sldMk cId="681094556" sldId="297"/>
            <ac:spMk id="11" creationId="{D059E0EB-C428-4B95-BD8F-E983040840F6}"/>
          </ac:spMkLst>
        </pc:spChg>
      </pc:sldChg>
      <pc:sldChg chg="modNotesTx">
        <pc:chgData name="Lynch, Michael" userId="67a869f9-14be-4278-8b55-5e50a85e5b45" providerId="ADAL" clId="{8FA2628C-CC8E-4A0E-87C1-C401AFA95470}" dt="2022-02-08T20:47:11.881" v="2103" actId="20577"/>
        <pc:sldMkLst>
          <pc:docMk/>
          <pc:sldMk cId="2292581627" sldId="298"/>
        </pc:sldMkLst>
      </pc:sldChg>
      <pc:sldChg chg="addSp delSp modSp add del mod modNotesTx">
        <pc:chgData name="Lynch, Michael" userId="67a869f9-14be-4278-8b55-5e50a85e5b45" providerId="ADAL" clId="{8FA2628C-CC8E-4A0E-87C1-C401AFA95470}" dt="2022-02-10T00:34:01.441" v="2701" actId="478"/>
        <pc:sldMkLst>
          <pc:docMk/>
          <pc:sldMk cId="3612732392" sldId="299"/>
        </pc:sldMkLst>
        <pc:spChg chg="mod">
          <ac:chgData name="Lynch, Michael" userId="67a869f9-14be-4278-8b55-5e50a85e5b45" providerId="ADAL" clId="{8FA2628C-CC8E-4A0E-87C1-C401AFA95470}" dt="2022-02-08T20:49:34.162" v="2187" actId="20577"/>
          <ac:spMkLst>
            <pc:docMk/>
            <pc:sldMk cId="3612732392" sldId="299"/>
            <ac:spMk id="33" creationId="{E396E8BB-3B4B-4548-92C1-7BBF3D1209F0}"/>
          </ac:spMkLst>
        </pc:spChg>
        <pc:graphicFrameChg chg="del">
          <ac:chgData name="Lynch, Michael" userId="67a869f9-14be-4278-8b55-5e50a85e5b45" providerId="ADAL" clId="{8FA2628C-CC8E-4A0E-87C1-C401AFA95470}" dt="2022-02-10T00:34:01.441" v="2701" actId="478"/>
          <ac:graphicFrameMkLst>
            <pc:docMk/>
            <pc:sldMk cId="3612732392" sldId="299"/>
            <ac:graphicFrameMk id="6" creationId="{58BED9D0-2D4A-4BE8-8187-958644417CDA}"/>
          </ac:graphicFrameMkLst>
        </pc:graphicFrameChg>
        <pc:graphicFrameChg chg="add mod">
          <ac:chgData name="Lynch, Michael" userId="67a869f9-14be-4278-8b55-5e50a85e5b45" providerId="ADAL" clId="{8FA2628C-CC8E-4A0E-87C1-C401AFA95470}" dt="2022-02-10T00:33:32.892" v="2688"/>
          <ac:graphicFrameMkLst>
            <pc:docMk/>
            <pc:sldMk cId="3612732392" sldId="299"/>
            <ac:graphicFrameMk id="7" creationId="{6CA1B306-86D8-419B-B6AA-57A4F3228C2D}"/>
          </ac:graphicFrameMkLst>
        </pc:graphicFrameChg>
        <pc:graphicFrameChg chg="add mod ord">
          <ac:chgData name="Lynch, Michael" userId="67a869f9-14be-4278-8b55-5e50a85e5b45" providerId="ADAL" clId="{8FA2628C-CC8E-4A0E-87C1-C401AFA95470}" dt="2022-02-10T00:33:59.453" v="2700" actId="167"/>
          <ac:graphicFrameMkLst>
            <pc:docMk/>
            <pc:sldMk cId="3612732392" sldId="299"/>
            <ac:graphicFrameMk id="8" creationId="{6CA1B306-86D8-419B-B6AA-57A4F3228C2D}"/>
          </ac:graphicFrameMkLst>
        </pc:graphicFrameChg>
      </pc:sldChg>
      <pc:sldChg chg="addSp delSp modSp mod modNotesTx">
        <pc:chgData name="Lynch, Michael" userId="67a869f9-14be-4278-8b55-5e50a85e5b45" providerId="ADAL" clId="{8FA2628C-CC8E-4A0E-87C1-C401AFA95470}" dt="2022-02-10T00:32:24.240" v="2674" actId="27918"/>
        <pc:sldMkLst>
          <pc:docMk/>
          <pc:sldMk cId="2711042296" sldId="300"/>
        </pc:sldMkLst>
        <pc:spChg chg="mod">
          <ac:chgData name="Lynch, Michael" userId="67a869f9-14be-4278-8b55-5e50a85e5b45" providerId="ADAL" clId="{8FA2628C-CC8E-4A0E-87C1-C401AFA95470}" dt="2022-02-08T20:49:41.274" v="2197" actId="20577"/>
          <ac:spMkLst>
            <pc:docMk/>
            <pc:sldMk cId="2711042296" sldId="300"/>
            <ac:spMk id="33" creationId="{E396E8BB-3B4B-4548-92C1-7BBF3D1209F0}"/>
          </ac:spMkLst>
        </pc:spChg>
        <pc:graphicFrameChg chg="add mod">
          <ac:chgData name="Lynch, Michael" userId="67a869f9-14be-4278-8b55-5e50a85e5b45" providerId="ADAL" clId="{8FA2628C-CC8E-4A0E-87C1-C401AFA95470}" dt="2022-02-08T19:28:33.647" v="1150"/>
          <ac:graphicFrameMkLst>
            <pc:docMk/>
            <pc:sldMk cId="2711042296" sldId="300"/>
            <ac:graphicFrameMk id="6" creationId="{57EE87BB-4AEE-4E0E-A48B-878FFEABDF46}"/>
          </ac:graphicFrameMkLst>
        </pc:graphicFrameChg>
        <pc:graphicFrameChg chg="add del mod ord">
          <ac:chgData name="Lynch, Michael" userId="67a869f9-14be-4278-8b55-5e50a85e5b45" providerId="ADAL" clId="{8FA2628C-CC8E-4A0E-87C1-C401AFA95470}" dt="2022-02-08T19:31:54.422" v="1173" actId="478"/>
          <ac:graphicFrameMkLst>
            <pc:docMk/>
            <pc:sldMk cId="2711042296" sldId="300"/>
            <ac:graphicFrameMk id="7" creationId="{57EE87BB-4AEE-4E0E-A48B-878FFEABDF46}"/>
          </ac:graphicFrameMkLst>
        </pc:graphicFrameChg>
        <pc:graphicFrameChg chg="del">
          <ac:chgData name="Lynch, Michael" userId="67a869f9-14be-4278-8b55-5e50a85e5b45" providerId="ADAL" clId="{8FA2628C-CC8E-4A0E-87C1-C401AFA95470}" dt="2022-02-08T19:28:59.878" v="1159" actId="478"/>
          <ac:graphicFrameMkLst>
            <pc:docMk/>
            <pc:sldMk cId="2711042296" sldId="300"/>
            <ac:graphicFrameMk id="8" creationId="{F9D70E92-2106-415B-8F66-E66AA0AA2C5B}"/>
          </ac:graphicFrameMkLst>
        </pc:graphicFrameChg>
        <pc:graphicFrameChg chg="add mod">
          <ac:chgData name="Lynch, Michael" userId="67a869f9-14be-4278-8b55-5e50a85e5b45" providerId="ADAL" clId="{8FA2628C-CC8E-4A0E-87C1-C401AFA95470}" dt="2022-02-08T19:31:32.131" v="1164"/>
          <ac:graphicFrameMkLst>
            <pc:docMk/>
            <pc:sldMk cId="2711042296" sldId="300"/>
            <ac:graphicFrameMk id="9" creationId="{57EE87BB-4AEE-4E0E-A48B-878FFEABDF46}"/>
          </ac:graphicFrameMkLst>
        </pc:graphicFrameChg>
        <pc:graphicFrameChg chg="add mod ord">
          <ac:chgData name="Lynch, Michael" userId="67a869f9-14be-4278-8b55-5e50a85e5b45" providerId="ADAL" clId="{8FA2628C-CC8E-4A0E-87C1-C401AFA95470}" dt="2022-02-08T19:31:52.234" v="1172" actId="167"/>
          <ac:graphicFrameMkLst>
            <pc:docMk/>
            <pc:sldMk cId="2711042296" sldId="300"/>
            <ac:graphicFrameMk id="10" creationId="{57EE87BB-4AEE-4E0E-A48B-878FFEABDF46}"/>
          </ac:graphicFrameMkLst>
        </pc:graphicFrameChg>
      </pc:sldChg>
      <pc:sldChg chg="modSp mod setBg modNotesTx">
        <pc:chgData name="Lynch, Michael" userId="67a869f9-14be-4278-8b55-5e50a85e5b45" providerId="ADAL" clId="{8FA2628C-CC8E-4A0E-87C1-C401AFA95470}" dt="2022-02-08T20:55:05.459" v="2211"/>
        <pc:sldMkLst>
          <pc:docMk/>
          <pc:sldMk cId="1273600768" sldId="301"/>
        </pc:sldMkLst>
        <pc:spChg chg="mod">
          <ac:chgData name="Lynch, Michael" userId="67a869f9-14be-4278-8b55-5e50a85e5b45" providerId="ADAL" clId="{8FA2628C-CC8E-4A0E-87C1-C401AFA95470}" dt="2022-02-08T19:32:16.888" v="1194" actId="20577"/>
          <ac:spMkLst>
            <pc:docMk/>
            <pc:sldMk cId="1273600768" sldId="301"/>
            <ac:spMk id="33" creationId="{E396E8BB-3B4B-4548-92C1-7BBF3D1209F0}"/>
          </ac:spMkLst>
        </pc:spChg>
      </pc:sldChg>
      <pc:sldChg chg="add del ord">
        <pc:chgData name="Lynch, Michael" userId="67a869f9-14be-4278-8b55-5e50a85e5b45" providerId="ADAL" clId="{8FA2628C-CC8E-4A0E-87C1-C401AFA95470}" dt="2022-02-08T20:54:02.297" v="2203" actId="47"/>
        <pc:sldMkLst>
          <pc:docMk/>
          <pc:sldMk cId="656665832" sldId="302"/>
        </pc:sldMkLst>
      </pc:sldChg>
      <pc:sldChg chg="addSp delSp modSp new mod setBg">
        <pc:chgData name="Lynch, Michael" userId="67a869f9-14be-4278-8b55-5e50a85e5b45" providerId="ADAL" clId="{8FA2628C-CC8E-4A0E-87C1-C401AFA95470}" dt="2022-02-08T21:21:14.070" v="2649"/>
        <pc:sldMkLst>
          <pc:docMk/>
          <pc:sldMk cId="1468719388" sldId="302"/>
        </pc:sldMkLst>
        <pc:spChg chg="mod">
          <ac:chgData name="Lynch, Michael" userId="67a869f9-14be-4278-8b55-5e50a85e5b45" providerId="ADAL" clId="{8FA2628C-CC8E-4A0E-87C1-C401AFA95470}" dt="2022-02-08T21:03:18.834" v="2280" actId="14100"/>
          <ac:spMkLst>
            <pc:docMk/>
            <pc:sldMk cId="1468719388" sldId="302"/>
            <ac:spMk id="2" creationId="{06494143-0EC7-434B-92FB-96145AD24917}"/>
          </ac:spMkLst>
        </pc:spChg>
        <pc:spChg chg="del">
          <ac:chgData name="Lynch, Michael" userId="67a869f9-14be-4278-8b55-5e50a85e5b45" providerId="ADAL" clId="{8FA2628C-CC8E-4A0E-87C1-C401AFA95470}" dt="2022-02-08T21:01:32.778" v="2273" actId="478"/>
          <ac:spMkLst>
            <pc:docMk/>
            <pc:sldMk cId="1468719388" sldId="302"/>
            <ac:spMk id="3" creationId="{18AC8512-F019-417A-BF5E-8AE621213F7E}"/>
          </ac:spMkLst>
        </pc:spChg>
        <pc:spChg chg="del">
          <ac:chgData name="Lynch, Michael" userId="67a869f9-14be-4278-8b55-5e50a85e5b45" providerId="ADAL" clId="{8FA2628C-CC8E-4A0E-87C1-C401AFA95470}" dt="2022-02-08T21:01:37.336" v="2275" actId="478"/>
          <ac:spMkLst>
            <pc:docMk/>
            <pc:sldMk cId="1468719388" sldId="302"/>
            <ac:spMk id="4" creationId="{58A7F0EF-20DF-4C0F-8B90-A3AD6DAADBEC}"/>
          </ac:spMkLst>
        </pc:spChg>
        <pc:picChg chg="add mod">
          <ac:chgData name="Lynch, Michael" userId="67a869f9-14be-4278-8b55-5e50a85e5b45" providerId="ADAL" clId="{8FA2628C-CC8E-4A0E-87C1-C401AFA95470}" dt="2022-02-08T21:01:35.260" v="2274" actId="1076"/>
          <ac:picMkLst>
            <pc:docMk/>
            <pc:sldMk cId="1468719388" sldId="302"/>
            <ac:picMk id="6" creationId="{5BFC81CD-D53B-4C08-90F4-02A1B31BE5C4}"/>
          </ac:picMkLst>
        </pc:picChg>
        <pc:picChg chg="add mod">
          <ac:chgData name="Lynch, Michael" userId="67a869f9-14be-4278-8b55-5e50a85e5b45" providerId="ADAL" clId="{8FA2628C-CC8E-4A0E-87C1-C401AFA95470}" dt="2022-02-08T21:03:12.846" v="2279" actId="14100"/>
          <ac:picMkLst>
            <pc:docMk/>
            <pc:sldMk cId="1468719388" sldId="302"/>
            <ac:picMk id="8" creationId="{EB1E1E8E-1FD3-4F2B-9B43-8D64237E08E3}"/>
          </ac:picMkLst>
        </pc:picChg>
      </pc:sldChg>
      <pc:sldChg chg="new del">
        <pc:chgData name="Lynch, Michael" userId="67a869f9-14be-4278-8b55-5e50a85e5b45" providerId="ADAL" clId="{8FA2628C-CC8E-4A0E-87C1-C401AFA95470}" dt="2022-02-08T20:53:55.306" v="2199" actId="680"/>
        <pc:sldMkLst>
          <pc:docMk/>
          <pc:sldMk cId="1899624478" sldId="302"/>
        </pc:sldMkLst>
      </pc:sldChg>
      <pc:sldChg chg="add del">
        <pc:chgData name="Lynch, Michael" userId="67a869f9-14be-4278-8b55-5e50a85e5b45" providerId="ADAL" clId="{8FA2628C-CC8E-4A0E-87C1-C401AFA95470}" dt="2022-02-08T18:54:49.850" v="398" actId="2696"/>
        <pc:sldMkLst>
          <pc:docMk/>
          <pc:sldMk cId="2855773749" sldId="302"/>
        </pc:sldMkLst>
      </pc:sldChg>
      <pc:sldChg chg="addSp delSp modSp new mod setBg">
        <pc:chgData name="Lynch, Michael" userId="67a869f9-14be-4278-8b55-5e50a85e5b45" providerId="ADAL" clId="{8FA2628C-CC8E-4A0E-87C1-C401AFA95470}" dt="2022-02-08T21:21:21.756" v="2651"/>
        <pc:sldMkLst>
          <pc:docMk/>
          <pc:sldMk cId="874760405" sldId="303"/>
        </pc:sldMkLst>
        <pc:spChg chg="mod">
          <ac:chgData name="Lynch, Michael" userId="67a869f9-14be-4278-8b55-5e50a85e5b45" providerId="ADAL" clId="{8FA2628C-CC8E-4A0E-87C1-C401AFA95470}" dt="2022-02-08T21:10:03.534" v="2374" actId="1076"/>
          <ac:spMkLst>
            <pc:docMk/>
            <pc:sldMk cId="874760405" sldId="303"/>
            <ac:spMk id="2" creationId="{36811368-7EAE-45C5-B49B-854A9476697C}"/>
          </ac:spMkLst>
        </pc:spChg>
        <pc:spChg chg="del">
          <ac:chgData name="Lynch, Michael" userId="67a869f9-14be-4278-8b55-5e50a85e5b45" providerId="ADAL" clId="{8FA2628C-CC8E-4A0E-87C1-C401AFA95470}" dt="2022-02-08T21:08:51.090" v="2337" actId="478"/>
          <ac:spMkLst>
            <pc:docMk/>
            <pc:sldMk cId="874760405" sldId="303"/>
            <ac:spMk id="3" creationId="{D95DEF5C-F7AA-4BB3-92A0-14C1479DD1EC}"/>
          </ac:spMkLst>
        </pc:spChg>
        <pc:spChg chg="del">
          <ac:chgData name="Lynch, Michael" userId="67a869f9-14be-4278-8b55-5e50a85e5b45" providerId="ADAL" clId="{8FA2628C-CC8E-4A0E-87C1-C401AFA95470}" dt="2022-02-08T21:08:53.090" v="2338" actId="478"/>
          <ac:spMkLst>
            <pc:docMk/>
            <pc:sldMk cId="874760405" sldId="303"/>
            <ac:spMk id="4" creationId="{CFFF0C82-C2EB-4EE5-AA62-3C5DE6528B58}"/>
          </ac:spMkLst>
        </pc:spChg>
        <pc:spChg chg="add del mod">
          <ac:chgData name="Lynch, Michael" userId="67a869f9-14be-4278-8b55-5e50a85e5b45" providerId="ADAL" clId="{8FA2628C-CC8E-4A0E-87C1-C401AFA95470}" dt="2022-02-08T21:10:55.020" v="2380" actId="478"/>
          <ac:spMkLst>
            <pc:docMk/>
            <pc:sldMk cId="874760405" sldId="303"/>
            <ac:spMk id="10" creationId="{A0A8FFDF-2E18-450E-AF51-4C5CFEC5CA49}"/>
          </ac:spMkLst>
        </pc:spChg>
        <pc:spChg chg="add del mod ord">
          <ac:chgData name="Lynch, Michael" userId="67a869f9-14be-4278-8b55-5e50a85e5b45" providerId="ADAL" clId="{8FA2628C-CC8E-4A0E-87C1-C401AFA95470}" dt="2022-02-08T21:12:32.958" v="2428" actId="11529"/>
          <ac:spMkLst>
            <pc:docMk/>
            <pc:sldMk cId="874760405" sldId="303"/>
            <ac:spMk id="11" creationId="{218AD302-86C9-4029-9D6B-4642DC1B343D}"/>
          </ac:spMkLst>
        </pc:spChg>
        <pc:spChg chg="add del mod ord">
          <ac:chgData name="Lynch, Michael" userId="67a869f9-14be-4278-8b55-5e50a85e5b45" providerId="ADAL" clId="{8FA2628C-CC8E-4A0E-87C1-C401AFA95470}" dt="2022-02-08T21:12:30.989" v="2422"/>
          <ac:spMkLst>
            <pc:docMk/>
            <pc:sldMk cId="874760405" sldId="303"/>
            <ac:spMk id="12" creationId="{95AAA2B2-4D99-4DBA-9F0E-AD68909CD199}"/>
          </ac:spMkLst>
        </pc:spChg>
        <pc:picChg chg="add mod ord">
          <ac:chgData name="Lynch, Michael" userId="67a869f9-14be-4278-8b55-5e50a85e5b45" providerId="ADAL" clId="{8FA2628C-CC8E-4A0E-87C1-C401AFA95470}" dt="2022-02-08T21:12:50.040" v="2432" actId="166"/>
          <ac:picMkLst>
            <pc:docMk/>
            <pc:sldMk cId="874760405" sldId="303"/>
            <ac:picMk id="6" creationId="{F7B466C2-5D6C-43FA-85B0-EA5A89FE4351}"/>
          </ac:picMkLst>
        </pc:picChg>
        <pc:picChg chg="add mod ord">
          <ac:chgData name="Lynch, Michael" userId="67a869f9-14be-4278-8b55-5e50a85e5b45" providerId="ADAL" clId="{8FA2628C-CC8E-4A0E-87C1-C401AFA95470}" dt="2022-02-08T21:12:42.947" v="2430" actId="166"/>
          <ac:picMkLst>
            <pc:docMk/>
            <pc:sldMk cId="874760405" sldId="303"/>
            <ac:picMk id="7" creationId="{2906F45B-AE36-4A1A-9790-B74F591BA5E5}"/>
          </ac:picMkLst>
        </pc:picChg>
        <pc:picChg chg="add mod">
          <ac:chgData name="Lynch, Michael" userId="67a869f9-14be-4278-8b55-5e50a85e5b45" providerId="ADAL" clId="{8FA2628C-CC8E-4A0E-87C1-C401AFA95470}" dt="2022-02-08T21:09:18.048" v="2356" actId="1076"/>
          <ac:picMkLst>
            <pc:docMk/>
            <pc:sldMk cId="874760405" sldId="303"/>
            <ac:picMk id="8" creationId="{02630357-A2E7-42AC-8938-5B35B6D3F725}"/>
          </ac:picMkLst>
        </pc:picChg>
        <pc:picChg chg="add del mod">
          <ac:chgData name="Lynch, Michael" userId="67a869f9-14be-4278-8b55-5e50a85e5b45" providerId="ADAL" clId="{8FA2628C-CC8E-4A0E-87C1-C401AFA95470}" dt="2022-02-08T21:10:39.263" v="2378" actId="478"/>
          <ac:picMkLst>
            <pc:docMk/>
            <pc:sldMk cId="874760405" sldId="303"/>
            <ac:picMk id="9" creationId="{ADCFD7D8-8FAC-4B47-BBF1-672523D70009}"/>
          </ac:picMkLst>
        </pc:picChg>
      </pc:sldChg>
      <pc:sldChg chg="addSp delSp modSp new mod setBg">
        <pc:chgData name="Lynch, Michael" userId="67a869f9-14be-4278-8b55-5e50a85e5b45" providerId="ADAL" clId="{8FA2628C-CC8E-4A0E-87C1-C401AFA95470}" dt="2022-02-08T21:21:31.859" v="2654"/>
        <pc:sldMkLst>
          <pc:docMk/>
          <pc:sldMk cId="3918145216" sldId="304"/>
        </pc:sldMkLst>
        <pc:spChg chg="mod">
          <ac:chgData name="Lynch, Michael" userId="67a869f9-14be-4278-8b55-5e50a85e5b45" providerId="ADAL" clId="{8FA2628C-CC8E-4A0E-87C1-C401AFA95470}" dt="2022-02-08T21:17:01.836" v="2614" actId="20577"/>
          <ac:spMkLst>
            <pc:docMk/>
            <pc:sldMk cId="3918145216" sldId="304"/>
            <ac:spMk id="2" creationId="{32F13759-C2FA-4226-B188-EBA01C40D77F}"/>
          </ac:spMkLst>
        </pc:spChg>
        <pc:spChg chg="del">
          <ac:chgData name="Lynch, Michael" userId="67a869f9-14be-4278-8b55-5e50a85e5b45" providerId="ADAL" clId="{8FA2628C-CC8E-4A0E-87C1-C401AFA95470}" dt="2022-02-08T21:17:05.238" v="2615" actId="478"/>
          <ac:spMkLst>
            <pc:docMk/>
            <pc:sldMk cId="3918145216" sldId="304"/>
            <ac:spMk id="3" creationId="{DB02D9B3-673A-4B3F-98FA-75329731ACDD}"/>
          </ac:spMkLst>
        </pc:spChg>
        <pc:spChg chg="del">
          <ac:chgData name="Lynch, Michael" userId="67a869f9-14be-4278-8b55-5e50a85e5b45" providerId="ADAL" clId="{8FA2628C-CC8E-4A0E-87C1-C401AFA95470}" dt="2022-02-08T21:17:09.049" v="2616" actId="478"/>
          <ac:spMkLst>
            <pc:docMk/>
            <pc:sldMk cId="3918145216" sldId="304"/>
            <ac:spMk id="4" creationId="{8D987EF0-C1B1-4BBF-A9FF-029070D4C665}"/>
          </ac:spMkLst>
        </pc:spChg>
        <pc:picChg chg="add mod">
          <ac:chgData name="Lynch, Michael" userId="67a869f9-14be-4278-8b55-5e50a85e5b45" providerId="ADAL" clId="{8FA2628C-CC8E-4A0E-87C1-C401AFA95470}" dt="2022-02-08T21:20:27.018" v="2641" actId="1076"/>
          <ac:picMkLst>
            <pc:docMk/>
            <pc:sldMk cId="3918145216" sldId="304"/>
            <ac:picMk id="7" creationId="{C745C9A3-B826-4936-9D46-D3DA2DB290FE}"/>
          </ac:picMkLst>
        </pc:picChg>
        <pc:picChg chg="add mod">
          <ac:chgData name="Lynch, Michael" userId="67a869f9-14be-4278-8b55-5e50a85e5b45" providerId="ADAL" clId="{8FA2628C-CC8E-4A0E-87C1-C401AFA95470}" dt="2022-02-08T21:19:47.929" v="2635" actId="1076"/>
          <ac:picMkLst>
            <pc:docMk/>
            <pc:sldMk cId="3918145216" sldId="304"/>
            <ac:picMk id="9" creationId="{2FF97C59-8629-4917-BC09-3D922B14AD49}"/>
          </ac:picMkLst>
        </pc:picChg>
        <pc:picChg chg="add mod">
          <ac:chgData name="Lynch, Michael" userId="67a869f9-14be-4278-8b55-5e50a85e5b45" providerId="ADAL" clId="{8FA2628C-CC8E-4A0E-87C1-C401AFA95470}" dt="2022-02-08T21:19:41.320" v="2632" actId="1076"/>
          <ac:picMkLst>
            <pc:docMk/>
            <pc:sldMk cId="3918145216" sldId="304"/>
            <ac:picMk id="11" creationId="{ED4F3F41-0654-4006-BAEC-50294A90CC01}"/>
          </ac:picMkLst>
        </pc:picChg>
        <pc:picChg chg="add mod">
          <ac:chgData name="Lynch, Michael" userId="67a869f9-14be-4278-8b55-5e50a85e5b45" providerId="ADAL" clId="{8FA2628C-CC8E-4A0E-87C1-C401AFA95470}" dt="2022-02-08T21:20:16.692" v="2638" actId="1076"/>
          <ac:picMkLst>
            <pc:docMk/>
            <pc:sldMk cId="3918145216" sldId="304"/>
            <ac:picMk id="13" creationId="{54576281-E79F-41B2-BDA4-5E7A1F0F6400}"/>
          </ac:picMkLst>
        </pc:picChg>
        <pc:picChg chg="add mod">
          <ac:chgData name="Lynch, Michael" userId="67a869f9-14be-4278-8b55-5e50a85e5b45" providerId="ADAL" clId="{8FA2628C-CC8E-4A0E-87C1-C401AFA95470}" dt="2022-02-08T21:20:22.389" v="2640" actId="1076"/>
          <ac:picMkLst>
            <pc:docMk/>
            <pc:sldMk cId="3918145216" sldId="304"/>
            <ac:picMk id="14" creationId="{1306C29B-EF8C-4E04-8CAA-618591EF3E6B}"/>
          </ac:picMkLst>
        </pc:picChg>
      </pc:sldChg>
      <pc:sldChg chg="addSp delSp modSp new mod setBg">
        <pc:chgData name="Lynch, Michael" userId="67a869f9-14be-4278-8b55-5e50a85e5b45" providerId="ADAL" clId="{8FA2628C-CC8E-4A0E-87C1-C401AFA95470}" dt="2022-02-08T21:21:25.191" v="2652"/>
        <pc:sldMkLst>
          <pc:docMk/>
          <pc:sldMk cId="1328764978" sldId="305"/>
        </pc:sldMkLst>
        <pc:spChg chg="mod">
          <ac:chgData name="Lynch, Michael" userId="67a869f9-14be-4278-8b55-5e50a85e5b45" providerId="ADAL" clId="{8FA2628C-CC8E-4A0E-87C1-C401AFA95470}" dt="2022-02-08T21:13:30.241" v="2471" actId="20577"/>
          <ac:spMkLst>
            <pc:docMk/>
            <pc:sldMk cId="1328764978" sldId="305"/>
            <ac:spMk id="2" creationId="{E4CC677F-0AB8-425E-B3CC-24436A511765}"/>
          </ac:spMkLst>
        </pc:spChg>
        <pc:spChg chg="del">
          <ac:chgData name="Lynch, Michael" userId="67a869f9-14be-4278-8b55-5e50a85e5b45" providerId="ADAL" clId="{8FA2628C-CC8E-4A0E-87C1-C401AFA95470}" dt="2022-02-08T21:03:47.492" v="2285" actId="478"/>
          <ac:spMkLst>
            <pc:docMk/>
            <pc:sldMk cId="1328764978" sldId="305"/>
            <ac:spMk id="3" creationId="{C0AFCED3-EEC2-4459-8FE0-280ECC89DF73}"/>
          </ac:spMkLst>
        </pc:spChg>
        <pc:spChg chg="del">
          <ac:chgData name="Lynch, Michael" userId="67a869f9-14be-4278-8b55-5e50a85e5b45" providerId="ADAL" clId="{8FA2628C-CC8E-4A0E-87C1-C401AFA95470}" dt="2022-02-08T21:03:46.322" v="2284" actId="478"/>
          <ac:spMkLst>
            <pc:docMk/>
            <pc:sldMk cId="1328764978" sldId="305"/>
            <ac:spMk id="4" creationId="{2923D5B3-9A54-485B-9E67-BD641049F034}"/>
          </ac:spMkLst>
        </pc:spChg>
        <pc:spChg chg="add mod">
          <ac:chgData name="Lynch, Michael" userId="67a869f9-14be-4278-8b55-5e50a85e5b45" providerId="ADAL" clId="{8FA2628C-CC8E-4A0E-87C1-C401AFA95470}" dt="2022-02-08T21:14:55.500" v="2508" actId="12"/>
          <ac:spMkLst>
            <pc:docMk/>
            <pc:sldMk cId="1328764978" sldId="305"/>
            <ac:spMk id="7" creationId="{ACD60A63-F8E9-4B24-A525-EBC451AEF499}"/>
          </ac:spMkLst>
        </pc:spChg>
        <pc:spChg chg="add mod">
          <ac:chgData name="Lynch, Michael" userId="67a869f9-14be-4278-8b55-5e50a85e5b45" providerId="ADAL" clId="{8FA2628C-CC8E-4A0E-87C1-C401AFA95470}" dt="2022-02-08T21:15:24.026" v="2519" actId="11"/>
          <ac:spMkLst>
            <pc:docMk/>
            <pc:sldMk cId="1328764978" sldId="305"/>
            <ac:spMk id="8" creationId="{1B664BA9-4889-4855-B8DE-D59DEFACFA31}"/>
          </ac:spMkLst>
        </pc:spChg>
        <pc:picChg chg="add del mod">
          <ac:chgData name="Lynch, Michael" userId="67a869f9-14be-4278-8b55-5e50a85e5b45" providerId="ADAL" clId="{8FA2628C-CC8E-4A0E-87C1-C401AFA95470}" dt="2022-02-08T21:04:10.554" v="2291" actId="21"/>
          <ac:picMkLst>
            <pc:docMk/>
            <pc:sldMk cId="1328764978" sldId="305"/>
            <ac:picMk id="6" creationId="{DCD5A714-4473-4C63-A999-EFEC4BA1022C}"/>
          </ac:picMkLst>
        </pc:picChg>
      </pc:sldChg>
      <pc:sldChg chg="addSp delSp modSp add mod ord setBg">
        <pc:chgData name="Lynch, Michael" userId="67a869f9-14be-4278-8b55-5e50a85e5b45" providerId="ADAL" clId="{8FA2628C-CC8E-4A0E-87C1-C401AFA95470}" dt="2022-02-08T21:21:17.961" v="2650"/>
        <pc:sldMkLst>
          <pc:docMk/>
          <pc:sldMk cId="437369197" sldId="306"/>
        </pc:sldMkLst>
        <pc:spChg chg="mod">
          <ac:chgData name="Lynch, Michael" userId="67a869f9-14be-4278-8b55-5e50a85e5b45" providerId="ADAL" clId="{8FA2628C-CC8E-4A0E-87C1-C401AFA95470}" dt="2022-02-08T21:04:33.673" v="2302"/>
          <ac:spMkLst>
            <pc:docMk/>
            <pc:sldMk cId="437369197" sldId="306"/>
            <ac:spMk id="17" creationId="{ED446A2C-DA95-4D0B-8B56-0F4C7B4E6840}"/>
          </ac:spMkLst>
        </pc:spChg>
        <pc:spChg chg="mod">
          <ac:chgData name="Lynch, Michael" userId="67a869f9-14be-4278-8b55-5e50a85e5b45" providerId="ADAL" clId="{8FA2628C-CC8E-4A0E-87C1-C401AFA95470}" dt="2022-02-08T21:04:54.832" v="2316" actId="242"/>
          <ac:spMkLst>
            <pc:docMk/>
            <pc:sldMk cId="437369197" sldId="306"/>
            <ac:spMk id="33" creationId="{E396E8BB-3B4B-4548-92C1-7BBF3D1209F0}"/>
          </ac:spMkLst>
        </pc:spChg>
        <pc:graphicFrameChg chg="del">
          <ac:chgData name="Lynch, Michael" userId="67a869f9-14be-4278-8b55-5e50a85e5b45" providerId="ADAL" clId="{8FA2628C-CC8E-4A0E-87C1-C401AFA95470}" dt="2022-02-08T21:04:15.466" v="2292" actId="478"/>
          <ac:graphicFrameMkLst>
            <pc:docMk/>
            <pc:sldMk cId="437369197" sldId="306"/>
            <ac:graphicFrameMk id="7" creationId="{2D9226BC-E5F2-4DE4-85C9-29E99B47B535}"/>
          </ac:graphicFrameMkLst>
        </pc:graphicFrameChg>
        <pc:picChg chg="add mod">
          <ac:chgData name="Lynch, Michael" userId="67a869f9-14be-4278-8b55-5e50a85e5b45" providerId="ADAL" clId="{8FA2628C-CC8E-4A0E-87C1-C401AFA95470}" dt="2022-02-08T21:05:05.215" v="2318" actId="1076"/>
          <ac:picMkLst>
            <pc:docMk/>
            <pc:sldMk cId="437369197" sldId="306"/>
            <ac:picMk id="6" creationId="{D5410702-B93D-45D1-9C5C-99C92D6DB9DE}"/>
          </ac:picMkLst>
        </pc:picChg>
      </pc:sldChg>
      <pc:sldChg chg="addSp delSp modSp add mod ord setBg">
        <pc:chgData name="Lynch, Michael" userId="67a869f9-14be-4278-8b55-5e50a85e5b45" providerId="ADAL" clId="{8FA2628C-CC8E-4A0E-87C1-C401AFA95470}" dt="2022-02-08T21:21:28.615" v="2653"/>
        <pc:sldMkLst>
          <pc:docMk/>
          <pc:sldMk cId="4023865139" sldId="307"/>
        </pc:sldMkLst>
        <pc:spChg chg="mod">
          <ac:chgData name="Lynch, Michael" userId="67a869f9-14be-4278-8b55-5e50a85e5b45" providerId="ADAL" clId="{8FA2628C-CC8E-4A0E-87C1-C401AFA95470}" dt="2022-02-08T21:16:54.967" v="2600" actId="20577"/>
          <ac:spMkLst>
            <pc:docMk/>
            <pc:sldMk cId="4023865139" sldId="307"/>
            <ac:spMk id="17" creationId="{ED446A2C-DA95-4D0B-8B56-0F4C7B4E6840}"/>
          </ac:spMkLst>
        </pc:spChg>
        <pc:spChg chg="mod">
          <ac:chgData name="Lynch, Michael" userId="67a869f9-14be-4278-8b55-5e50a85e5b45" providerId="ADAL" clId="{8FA2628C-CC8E-4A0E-87C1-C401AFA95470}" dt="2022-02-08T21:16:39.212" v="2584" actId="27636"/>
          <ac:spMkLst>
            <pc:docMk/>
            <pc:sldMk cId="4023865139" sldId="307"/>
            <ac:spMk id="33" creationId="{E396E8BB-3B4B-4548-92C1-7BBF3D1209F0}"/>
          </ac:spMkLst>
        </pc:spChg>
        <pc:picChg chg="del">
          <ac:chgData name="Lynch, Michael" userId="67a869f9-14be-4278-8b55-5e50a85e5b45" providerId="ADAL" clId="{8FA2628C-CC8E-4A0E-87C1-C401AFA95470}" dt="2022-02-08T21:15:56.251" v="2523" actId="478"/>
          <ac:picMkLst>
            <pc:docMk/>
            <pc:sldMk cId="4023865139" sldId="307"/>
            <ac:picMk id="6" creationId="{D5410702-B93D-45D1-9C5C-99C92D6DB9DE}"/>
          </ac:picMkLst>
        </pc:picChg>
        <pc:picChg chg="add mod">
          <ac:chgData name="Lynch, Michael" userId="67a869f9-14be-4278-8b55-5e50a85e5b45" providerId="ADAL" clId="{8FA2628C-CC8E-4A0E-87C1-C401AFA95470}" dt="2022-02-08T21:16:05.303" v="2528" actId="14100"/>
          <ac:picMkLst>
            <pc:docMk/>
            <pc:sldMk cId="4023865139" sldId="307"/>
            <ac:picMk id="7" creationId="{B15FB022-7E90-4E68-8FB5-0DD0239AA10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ilgov-my.sharepoint.com/personal/michael_lynch_illinois_gov/Documents/Task%20Forces/30%20x%2030/Research/30x30%20Preliminary%20Data%20Collection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'Data Tables'!$D$12</c:f>
              <c:strCache>
                <c:ptCount val="1"/>
                <c:pt idx="0">
                  <c:v>Illinois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12-4CF5-9575-13F3A06203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12-4CF5-9575-13F3A06203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12-4CF5-9575-13F3A06203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12-4CF5-9575-13F3A06203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612-4CF5-9575-13F3A06203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612-4CF5-9575-13F3A06203A9}"/>
              </c:ext>
            </c:extLst>
          </c:dPt>
          <c:cat>
            <c:strRef>
              <c:f>'Data Tables'!$C$13:$C$18</c:f>
              <c:strCache>
                <c:ptCount val="6"/>
                <c:pt idx="0">
                  <c:v>Cropland</c:v>
                </c:pt>
                <c:pt idx="1">
                  <c:v>Pasture</c:v>
                </c:pt>
                <c:pt idx="2">
                  <c:v>Forest</c:v>
                </c:pt>
                <c:pt idx="3">
                  <c:v>Urban</c:v>
                </c:pt>
                <c:pt idx="4">
                  <c:v>Protected Areas</c:v>
                </c:pt>
                <c:pt idx="5">
                  <c:v>Misc</c:v>
                </c:pt>
              </c:strCache>
            </c:strRef>
          </c:cat>
          <c:val>
            <c:numRef>
              <c:f>'Data Tables'!$D$13:$D$18</c:f>
              <c:numCache>
                <c:formatCode>0.00%</c:formatCode>
                <c:ptCount val="6"/>
                <c:pt idx="0">
                  <c:v>0.67</c:v>
                </c:pt>
                <c:pt idx="1">
                  <c:v>0.05</c:v>
                </c:pt>
                <c:pt idx="2">
                  <c:v>0.13</c:v>
                </c:pt>
                <c:pt idx="3">
                  <c:v>6.7100000000000007E-2</c:v>
                </c:pt>
                <c:pt idx="4">
                  <c:v>4.1599999999999998E-2</c:v>
                </c:pt>
                <c:pt idx="5">
                  <c:v>4.1300000000000003E-2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612-4CF5-9575-13F3A0620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'Data Tables'!$E$12</c:f>
              <c:strCache>
                <c:ptCount val="1"/>
                <c:pt idx="0">
                  <c:v>USA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1B-43F6-99CB-86112A01C4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1B-43F6-99CB-86112A01C4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1B-43F6-99CB-86112A01C4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1B-43F6-99CB-86112A01C4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21B-43F6-99CB-86112A01C49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21B-43F6-99CB-86112A01C49A}"/>
              </c:ext>
            </c:extLst>
          </c:dPt>
          <c:cat>
            <c:strRef>
              <c:f>'Data Tables'!$C$13:$C$18</c:f>
              <c:strCache>
                <c:ptCount val="6"/>
                <c:pt idx="0">
                  <c:v>Cropland</c:v>
                </c:pt>
                <c:pt idx="1">
                  <c:v>Pasture</c:v>
                </c:pt>
                <c:pt idx="2">
                  <c:v>Forest</c:v>
                </c:pt>
                <c:pt idx="3">
                  <c:v>Urban</c:v>
                </c:pt>
                <c:pt idx="4">
                  <c:v>Protected Areas</c:v>
                </c:pt>
                <c:pt idx="5">
                  <c:v>Misc</c:v>
                </c:pt>
              </c:strCache>
            </c:strRef>
          </c:cat>
          <c:val>
            <c:numRef>
              <c:f>'Data Tables'!$E$13:$E$18</c:f>
              <c:numCache>
                <c:formatCode>0.00%</c:formatCode>
                <c:ptCount val="6"/>
                <c:pt idx="0">
                  <c:v>0.18</c:v>
                </c:pt>
                <c:pt idx="1">
                  <c:v>0.28999999999999998</c:v>
                </c:pt>
                <c:pt idx="2">
                  <c:v>0.28000000000000003</c:v>
                </c:pt>
                <c:pt idx="3">
                  <c:v>3.2524999999999998E-2</c:v>
                </c:pt>
                <c:pt idx="4">
                  <c:v>0.13020000000000001</c:v>
                </c:pt>
                <c:pt idx="5">
                  <c:v>0.102425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21B-43F6-99CB-86112A01C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Share of Land Protected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Tables'!$G$63</c:f>
              <c:strCache>
                <c:ptCount val="1"/>
                <c:pt idx="0">
                  <c:v>Protected Share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Tables'!$C$64:$C$68</c:f>
              <c:strCache>
                <c:ptCount val="5"/>
                <c:pt idx="0">
                  <c:v>Northeast</c:v>
                </c:pt>
                <c:pt idx="1">
                  <c:v>Southern</c:v>
                </c:pt>
                <c:pt idx="2">
                  <c:v>West Cenral</c:v>
                </c:pt>
                <c:pt idx="3">
                  <c:v>Northwest</c:v>
                </c:pt>
                <c:pt idx="4">
                  <c:v>East Central</c:v>
                </c:pt>
              </c:strCache>
            </c:strRef>
          </c:cat>
          <c:val>
            <c:numRef>
              <c:f>'Data Tables'!$G$64:$G$68</c:f>
              <c:numCache>
                <c:formatCode>0.00%</c:formatCode>
                <c:ptCount val="5"/>
                <c:pt idx="0">
                  <c:v>0.10289559430876409</c:v>
                </c:pt>
                <c:pt idx="1">
                  <c:v>8.2881544657925854E-2</c:v>
                </c:pt>
                <c:pt idx="2">
                  <c:v>2.7897847460837812E-2</c:v>
                </c:pt>
                <c:pt idx="3">
                  <c:v>2.7813110597810685E-2</c:v>
                </c:pt>
                <c:pt idx="4">
                  <c:v>1.3244586808266564E-2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7-43BB-80EA-C0A4484BA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1075312"/>
        <c:axId val="681077608"/>
      </c:barChart>
      <c:catAx>
        <c:axId val="68107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1077608"/>
        <c:crosses val="autoZero"/>
        <c:auto val="1"/>
        <c:lblAlgn val="ctr"/>
        <c:lblOffset val="100"/>
        <c:noMultiLvlLbl val="0"/>
      </c:catAx>
      <c:valAx>
        <c:axId val="681077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107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'Data Tables'!$E$22</c:f>
              <c:strCache>
                <c:ptCount val="1"/>
                <c:pt idx="0">
                  <c:v>Owned Areas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Tables'!$C$23:$C$27</c:f>
              <c:strCache>
                <c:ptCount val="5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  <c:pt idx="3">
                  <c:v>Private</c:v>
                </c:pt>
                <c:pt idx="4">
                  <c:v>Municipal Park</c:v>
                </c:pt>
              </c:strCache>
            </c:strRef>
          </c:cat>
          <c:val>
            <c:numRef>
              <c:f>'Data Tables'!$E$23:$E$27</c:f>
              <c:numCache>
                <c:formatCode>_(* #,##0_);_(* \(#,##0\);_(* "-"??_);_(@_)</c:formatCode>
                <c:ptCount val="5"/>
                <c:pt idx="0">
                  <c:v>435611</c:v>
                </c:pt>
                <c:pt idx="1">
                  <c:v>395837</c:v>
                </c:pt>
                <c:pt idx="2">
                  <c:v>205894</c:v>
                </c:pt>
                <c:pt idx="3">
                  <c:v>40871</c:v>
                </c:pt>
                <c:pt idx="4">
                  <c:v>106404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84-4DDF-A92F-5C8EF5A5C653}"/>
            </c:ext>
          </c:extLst>
        </c:ser>
        <c:ser>
          <c:idx val="1"/>
          <c:order val="1"/>
          <c:tx>
            <c:strRef>
              <c:f>'Data Tables'!$F$22</c:f>
              <c:strCache>
                <c:ptCount val="1"/>
                <c:pt idx="0">
                  <c:v>Areas under Easement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'Data Tables'!$C$23:$C$27</c:f>
              <c:strCache>
                <c:ptCount val="5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  <c:pt idx="3">
                  <c:v>Private</c:v>
                </c:pt>
                <c:pt idx="4">
                  <c:v>Municipal Park</c:v>
                </c:pt>
              </c:strCache>
            </c:strRef>
          </c:cat>
          <c:val>
            <c:numRef>
              <c:f>'Data Tables'!$F$23:$F$27</c:f>
              <c:numCache>
                <c:formatCode>_(* #,##0_);_(* \(#,##0\);_(* "-"??_);_(@_)</c:formatCode>
                <c:ptCount val="5"/>
                <c:pt idx="0">
                  <c:v>93051</c:v>
                </c:pt>
                <c:pt idx="1">
                  <c:v>13702</c:v>
                </c:pt>
                <c:pt idx="2">
                  <c:v>94773</c:v>
                </c:pt>
                <c:pt idx="3">
                  <c:v>33739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84-4DDF-A92F-5C8EF5A5C653}"/>
            </c:ext>
          </c:extLst>
        </c:ser>
        <c:ser>
          <c:idx val="2"/>
          <c:order val="2"/>
          <c:tx>
            <c:strRef>
              <c:f>'Data Tables'!$G$22</c:f>
              <c:strCache>
                <c:ptCount val="1"/>
                <c:pt idx="0">
                  <c:v>Nature Preserves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'Data Tables'!$C$23:$C$27</c:f>
              <c:strCache>
                <c:ptCount val="5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  <c:pt idx="3">
                  <c:v>Private</c:v>
                </c:pt>
                <c:pt idx="4">
                  <c:v>Municipal Park</c:v>
                </c:pt>
              </c:strCache>
            </c:strRef>
          </c:cat>
          <c:val>
            <c:numRef>
              <c:f>'Data Tables'!$G$23:$G$27</c:f>
              <c:numCache>
                <c:formatCode>_(* #,##0_);_(* \(#,##0\);_(* "-"??_);_(@_)</c:formatCode>
                <c:ptCount val="5"/>
                <c:pt idx="0">
                  <c:v>3889</c:v>
                </c:pt>
                <c:pt idx="1">
                  <c:v>59349</c:v>
                </c:pt>
                <c:pt idx="2">
                  <c:v>32800</c:v>
                </c:pt>
                <c:pt idx="3">
                  <c:v>13403</c:v>
                </c:pt>
                <c:pt idx="4">
                  <c:v>5726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84-4DDF-A92F-5C8EF5A5C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6308552"/>
        <c:axId val="636307272"/>
      </c:barChart>
      <c:catAx>
        <c:axId val="636308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307272"/>
        <c:crosses val="autoZero"/>
        <c:auto val="1"/>
        <c:lblAlgn val="ctr"/>
        <c:lblOffset val="100"/>
        <c:noMultiLvlLbl val="0"/>
      </c:catAx>
      <c:valAx>
        <c:axId val="636307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308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'Data Tables'!$H$22</c:f>
              <c:strCache>
                <c:ptCount val="1"/>
                <c:pt idx="0">
                  <c:v>Protected Acres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Tables'!$C$23:$C$27</c:f>
              <c:strCache>
                <c:ptCount val="5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  <c:pt idx="3">
                  <c:v>Private</c:v>
                </c:pt>
                <c:pt idx="4">
                  <c:v>Municipal Park</c:v>
                </c:pt>
              </c:strCache>
            </c:strRef>
          </c:cat>
          <c:val>
            <c:numRef>
              <c:f>'Data Tables'!$H$23:$H$27</c:f>
              <c:numCache>
                <c:formatCode>_(* #,##0_);_(* \(#,##0\);_(* "-"??_);_(@_)</c:formatCode>
                <c:ptCount val="5"/>
                <c:pt idx="0">
                  <c:v>507522</c:v>
                </c:pt>
                <c:pt idx="1">
                  <c:v>445688</c:v>
                </c:pt>
                <c:pt idx="2">
                  <c:v>316224</c:v>
                </c:pt>
                <c:pt idx="3">
                  <c:v>72410</c:v>
                </c:pt>
                <c:pt idx="4">
                  <c:v>109210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C-4B36-9B0C-1997374FC384}"/>
            </c:ext>
          </c:extLst>
        </c:ser>
        <c:ser>
          <c:idx val="1"/>
          <c:order val="1"/>
          <c:tx>
            <c:strRef>
              <c:f>'Data Tables'!$I$22</c:f>
              <c:strCache>
                <c:ptCount val="1"/>
                <c:pt idx="0">
                  <c:v>Overlapping Protection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'Data Tables'!$C$23:$C$27</c:f>
              <c:strCache>
                <c:ptCount val="5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  <c:pt idx="3">
                  <c:v>Private</c:v>
                </c:pt>
                <c:pt idx="4">
                  <c:v>Municipal Park</c:v>
                </c:pt>
              </c:strCache>
            </c:strRef>
          </c:cat>
          <c:val>
            <c:numRef>
              <c:f>'Data Tables'!$I$23:$I$27</c:f>
              <c:numCache>
                <c:formatCode>_(* #,##0_);_(* \(#,##0\);_(* "-"??_);_(@_)</c:formatCode>
                <c:ptCount val="5"/>
                <c:pt idx="0">
                  <c:v>25030</c:v>
                </c:pt>
                <c:pt idx="1">
                  <c:v>23200</c:v>
                </c:pt>
                <c:pt idx="2">
                  <c:v>17244</c:v>
                </c:pt>
                <c:pt idx="3">
                  <c:v>15632</c:v>
                </c:pt>
                <c:pt idx="4">
                  <c:v>2921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3C-4B36-9B0C-1997374FC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8730168"/>
        <c:axId val="528732728"/>
      </c:barChart>
      <c:catAx>
        <c:axId val="5287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732728"/>
        <c:crosses val="autoZero"/>
        <c:auto val="1"/>
        <c:lblAlgn val="ctr"/>
        <c:lblOffset val="100"/>
        <c:noMultiLvlLbl val="0"/>
      </c:catAx>
      <c:valAx>
        <c:axId val="528732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730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Tables'!$D$36</c:f>
              <c:strCache>
                <c:ptCount val="1"/>
                <c:pt idx="0">
                  <c:v>Total Acres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8E3-4458-AD4B-CA97E7A82ED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8E3-4458-AD4B-CA97E7A82ED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8E3-4458-AD4B-CA97E7A82ED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8E3-4458-AD4B-CA97E7A82ED6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8E3-4458-AD4B-CA97E7A82ED6}"/>
              </c:ext>
            </c:extLst>
          </c:dPt>
          <c:cat>
            <c:strRef>
              <c:f>'Data Tables'!$C$37:$C$47</c:f>
              <c:strCache>
                <c:ptCount val="10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  <c:pt idx="3">
                  <c:v>Private</c:v>
                </c:pt>
                <c:pt idx="4">
                  <c:v>Municipal Park</c:v>
                </c:pt>
                <c:pt idx="5">
                  <c:v>CRP</c:v>
                </c:pt>
                <c:pt idx="6">
                  <c:v>Forestry Development</c:v>
                </c:pt>
                <c:pt idx="7">
                  <c:v>CREP</c:v>
                </c:pt>
                <c:pt idx="8">
                  <c:v>CSP</c:v>
                </c:pt>
                <c:pt idx="9">
                  <c:v>IRAP</c:v>
                </c:pt>
              </c:strCache>
              <c:extLst/>
            </c:strRef>
          </c:cat>
          <c:val>
            <c:numRef>
              <c:f>'Data Tables'!$D$37:$D$47</c:f>
              <c:numCache>
                <c:formatCode>_(* #,##0_);_(* \(#,##0\);_(* "-"??_);_(@_)</c:formatCode>
                <c:ptCount val="10"/>
                <c:pt idx="0">
                  <c:v>540026.6</c:v>
                </c:pt>
                <c:pt idx="1">
                  <c:v>469745.98</c:v>
                </c:pt>
                <c:pt idx="2">
                  <c:v>334198.36</c:v>
                </c:pt>
                <c:pt idx="3">
                  <c:v>91635.24</c:v>
                </c:pt>
                <c:pt idx="4">
                  <c:v>112252.94</c:v>
                </c:pt>
                <c:pt idx="5" formatCode="#,##0">
                  <c:v>749743</c:v>
                </c:pt>
                <c:pt idx="6" formatCode="#,##0">
                  <c:v>545000</c:v>
                </c:pt>
                <c:pt idx="7" formatCode="#,##0">
                  <c:v>92000</c:v>
                </c:pt>
                <c:pt idx="8" formatCode="#,##0">
                  <c:v>103085</c:v>
                </c:pt>
                <c:pt idx="9" formatCode="#,##0">
                  <c:v>25540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98E3-4458-AD4B-CA97E7A82E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1353808"/>
        <c:axId val="481356048"/>
      </c:barChart>
      <c:catAx>
        <c:axId val="48135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356048"/>
        <c:crosses val="autoZero"/>
        <c:auto val="1"/>
        <c:lblAlgn val="ctr"/>
        <c:lblOffset val="100"/>
        <c:noMultiLvlLbl val="0"/>
      </c:catAx>
      <c:valAx>
        <c:axId val="481356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35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1407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 Leon noted, we should emphasize that we are not saying these non-protected lands are equivalent to legally protected parks and wildlife areas. They are very different but still need to be considered in a fully accounting of conservation.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284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7936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5694cd56_0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35694cd56_0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1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Some forest area is also used for grazing, so the total all-agriculture land use is around 75%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This may be a good place to explain what is meant by protected land: legally protected natural land, which is a small part of the broader umbrella of conservation. But a quantifiable one.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37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97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Alternatively, we could explain the distinction between protection and conservation here.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955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1_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0" name="Google Shape;20;p4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ig image">
  <p:cSld name="TITLE_1_2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6" name="Google Shape;26;p5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3" name="Google Shape;43;p8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41001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0" name="Google Shape;50;p9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41000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3043281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3"/>
          </p:nvPr>
        </p:nvSpPr>
        <p:spPr>
          <a:xfrm>
            <a:off x="5245562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2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28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▸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61" r:id="rId5"/>
    <p:sldLayoutId id="2147483662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ctrTitle"/>
          </p:nvPr>
        </p:nvSpPr>
        <p:spPr>
          <a:xfrm>
            <a:off x="275767" y="2114841"/>
            <a:ext cx="42291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Overview of the </a:t>
            </a:r>
            <a:r>
              <a:rPr lang="en" dirty="0">
                <a:solidFill>
                  <a:schemeClr val="accent2">
                    <a:lumMod val="50000"/>
                  </a:schemeClr>
                </a:solidFill>
              </a:rPr>
              <a:t>30x30 Initiative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C3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841000" y="6653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Land Use Comparison</a:t>
            </a:r>
            <a:endParaRPr sz="2400" dirty="0">
              <a:solidFill>
                <a:srgbClr val="CDDC39"/>
              </a:solidFill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59E0EB-C428-4B95-BD8F-E98304084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274" y="1208892"/>
            <a:ext cx="6828877" cy="1057348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More than two thirds of Illinois is cropland</a:t>
            </a:r>
            <a:r>
              <a:rPr lang="en-US" b="0" dirty="0"/>
              <a:t>, vastly more than the national average.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By contrast, Illinois has much less forest land, pasture, or protected natural areas.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D3E6CD7-57C6-4CC7-86E3-6935225AAB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9378958"/>
              </p:ext>
            </p:extLst>
          </p:nvPr>
        </p:nvGraphicFramePr>
        <p:xfrm>
          <a:off x="1961004" y="2465083"/>
          <a:ext cx="2773243" cy="250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1E57893-150B-4D17-ABEF-C2E76542A837}"/>
              </a:ext>
            </a:extLst>
          </p:cNvPr>
          <p:cNvSpPr txBox="1"/>
          <p:nvPr/>
        </p:nvSpPr>
        <p:spPr>
          <a:xfrm>
            <a:off x="2857373" y="2233189"/>
            <a:ext cx="128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Karla" pitchFamily="2" charset="0"/>
              </a:rPr>
              <a:t>Illinois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44C2F98-909E-4617-9498-9ADDC0CCCA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5106370"/>
              </p:ext>
            </p:extLst>
          </p:nvPr>
        </p:nvGraphicFramePr>
        <p:xfrm>
          <a:off x="4738511" y="2458017"/>
          <a:ext cx="2773243" cy="250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17F7DB-2174-4173-9957-75C2525A2040}"/>
              </a:ext>
            </a:extLst>
          </p:cNvPr>
          <p:cNvSpPr txBox="1"/>
          <p:nvPr/>
        </p:nvSpPr>
        <p:spPr>
          <a:xfrm>
            <a:off x="5272176" y="2233189"/>
            <a:ext cx="181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Karla" pitchFamily="2" charset="0"/>
              </a:rPr>
              <a:t>United States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D1E921-5D15-4DE7-8DB5-ABD8C30BF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60" y="2443049"/>
            <a:ext cx="1736776" cy="23307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417C99-FE8B-4AC5-A133-5DAF721E09C8}"/>
              </a:ext>
            </a:extLst>
          </p:cNvPr>
          <p:cNvSpPr txBox="1"/>
          <p:nvPr/>
        </p:nvSpPr>
        <p:spPr>
          <a:xfrm>
            <a:off x="3731712" y="4049666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67%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8F48E-071B-49C6-99C5-73E47E9E6654}"/>
              </a:ext>
            </a:extLst>
          </p:cNvPr>
          <p:cNvSpPr txBox="1"/>
          <p:nvPr/>
        </p:nvSpPr>
        <p:spPr>
          <a:xfrm>
            <a:off x="2258934" y="3375289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13%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1C87BF-41C9-4671-A798-894352159ADB}"/>
              </a:ext>
            </a:extLst>
          </p:cNvPr>
          <p:cNvSpPr txBox="1"/>
          <p:nvPr/>
        </p:nvSpPr>
        <p:spPr>
          <a:xfrm>
            <a:off x="2522843" y="2862436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A0D05C-8012-482C-A99E-A73E087B44BA}"/>
              </a:ext>
            </a:extLst>
          </p:cNvPr>
          <p:cNvSpPr txBox="1"/>
          <p:nvPr/>
        </p:nvSpPr>
        <p:spPr>
          <a:xfrm>
            <a:off x="2258934" y="3876410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3CE1FE-DB88-4D71-B959-84349C4D47CD}"/>
              </a:ext>
            </a:extLst>
          </p:cNvPr>
          <p:cNvSpPr txBox="1"/>
          <p:nvPr/>
        </p:nvSpPr>
        <p:spPr>
          <a:xfrm>
            <a:off x="2764720" y="2677945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4%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57F4E6-4532-48B6-8B32-25AF1C41EF8F}"/>
              </a:ext>
            </a:extLst>
          </p:cNvPr>
          <p:cNvSpPr txBox="1"/>
          <p:nvPr/>
        </p:nvSpPr>
        <p:spPr>
          <a:xfrm>
            <a:off x="3023608" y="2599777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4%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60045B-AD8C-4BA1-BE00-165A51FC81E6}"/>
              </a:ext>
            </a:extLst>
          </p:cNvPr>
          <p:cNvSpPr txBox="1"/>
          <p:nvPr/>
        </p:nvSpPr>
        <p:spPr>
          <a:xfrm>
            <a:off x="4997250" y="3529177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1F0377-1CC8-4880-B5E0-F1DEB2048122}"/>
              </a:ext>
            </a:extLst>
          </p:cNvPr>
          <p:cNvSpPr txBox="1"/>
          <p:nvPr/>
        </p:nvSpPr>
        <p:spPr>
          <a:xfrm>
            <a:off x="6363811" y="2797579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18%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7EFF2B-1C89-48E3-9BFE-5BE45D640C90}"/>
              </a:ext>
            </a:extLst>
          </p:cNvPr>
          <p:cNvSpPr txBox="1"/>
          <p:nvPr/>
        </p:nvSpPr>
        <p:spPr>
          <a:xfrm>
            <a:off x="6616414" y="3874691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29%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9B9583-EC5F-4360-BB8C-2D4FF53B00DF}"/>
              </a:ext>
            </a:extLst>
          </p:cNvPr>
          <p:cNvSpPr txBox="1"/>
          <p:nvPr/>
        </p:nvSpPr>
        <p:spPr>
          <a:xfrm>
            <a:off x="5367574" y="4153997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28%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D3F8D6-A88D-4AE8-81E3-72B288872664}"/>
              </a:ext>
            </a:extLst>
          </p:cNvPr>
          <p:cNvSpPr txBox="1"/>
          <p:nvPr/>
        </p:nvSpPr>
        <p:spPr>
          <a:xfrm>
            <a:off x="5147125" y="3125511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13%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91EA09-7E22-40A9-AAAE-02D917B3C826}"/>
              </a:ext>
            </a:extLst>
          </p:cNvPr>
          <p:cNvSpPr txBox="1"/>
          <p:nvPr/>
        </p:nvSpPr>
        <p:spPr>
          <a:xfrm>
            <a:off x="5629527" y="2734200"/>
            <a:ext cx="5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pitchFamily="2" charset="0"/>
              </a:rPr>
              <a:t>10%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C3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841000" y="6653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Getting to 30%?</a:t>
            </a:r>
            <a:endParaRPr sz="2400" dirty="0">
              <a:solidFill>
                <a:srgbClr val="CDDC39"/>
              </a:solidFill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59E0EB-C428-4B95-BD8F-E98304084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274" y="1208891"/>
            <a:ext cx="6930193" cy="1265368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Currently, 4.2%</a:t>
            </a:r>
            <a:r>
              <a:rPr lang="en-US" b="0" dirty="0"/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of Illinois</a:t>
            </a:r>
            <a:r>
              <a:rPr lang="en-US" dirty="0">
                <a:solidFill>
                  <a:schemeClr val="tx1"/>
                </a:solidFill>
              </a:rPr>
              <a:t>, or ~1,500,000 acres,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0" dirty="0"/>
              <a:t>is formally protected through a variety of public and private mechanisms.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To protect 30% of the state’s land and water, over 9,000,000 acres, an area roughly the size of New Jersey, would need to be added.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The state has added just 27,000 acres (0.07%) of protected areas in the last five years. </a:t>
            </a:r>
          </a:p>
        </p:txBody>
      </p:sp>
      <p:pic>
        <p:nvPicPr>
          <p:cNvPr id="7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FEA8A5A5-6EAA-44A9-840B-383B39020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9"/>
          <a:stretch/>
        </p:blipFill>
        <p:spPr>
          <a:xfrm>
            <a:off x="1161476" y="2400331"/>
            <a:ext cx="5362270" cy="2448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35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C3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841000" y="6653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Regional Comparison</a:t>
            </a:r>
            <a:endParaRPr sz="2400" dirty="0">
              <a:solidFill>
                <a:srgbClr val="CDDC39"/>
              </a:solidFill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59E0EB-C428-4B95-BD8F-E98304084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274" y="1208892"/>
            <a:ext cx="6828877" cy="1057348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Northern and Southern Illinois host major protected areas such as </a:t>
            </a:r>
            <a:r>
              <a:rPr lang="en-US" b="0" dirty="0" err="1"/>
              <a:t>Midewin</a:t>
            </a:r>
            <a:r>
              <a:rPr lang="en-US" b="0" dirty="0"/>
              <a:t> National Tallgrass Prairie and Shawnee National Forest.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Central Illinois is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primarily devoted to agriculture</a:t>
            </a:r>
            <a:r>
              <a:rPr lang="en-US" b="0" dirty="0"/>
              <a:t>, so has a smaller share of protected areas. </a:t>
            </a:r>
          </a:p>
        </p:txBody>
      </p:sp>
      <p:pic>
        <p:nvPicPr>
          <p:cNvPr id="7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37CD95BE-03EB-496A-B052-D340DD25E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65" y="2136161"/>
            <a:ext cx="1869351" cy="27087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D52993-A3CF-4ECE-86B7-CCE494E3A693}"/>
              </a:ext>
            </a:extLst>
          </p:cNvPr>
          <p:cNvSpPr txBox="1"/>
          <p:nvPr/>
        </p:nvSpPr>
        <p:spPr>
          <a:xfrm>
            <a:off x="2854004" y="2348967"/>
            <a:ext cx="855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Northeast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02AF74-9DC9-4167-9CEA-0755893ED0D7}"/>
              </a:ext>
            </a:extLst>
          </p:cNvPr>
          <p:cNvSpPr txBox="1"/>
          <p:nvPr/>
        </p:nvSpPr>
        <p:spPr>
          <a:xfrm>
            <a:off x="2959524" y="3124711"/>
            <a:ext cx="646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East Central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0BE091-DD62-4486-A9DA-2A18883FEEEB}"/>
              </a:ext>
            </a:extLst>
          </p:cNvPr>
          <p:cNvSpPr txBox="1"/>
          <p:nvPr/>
        </p:nvSpPr>
        <p:spPr>
          <a:xfrm>
            <a:off x="2754791" y="4347395"/>
            <a:ext cx="855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Southern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31312-3CB3-4169-9ADC-F5980B91A804}"/>
              </a:ext>
            </a:extLst>
          </p:cNvPr>
          <p:cNvSpPr txBox="1"/>
          <p:nvPr/>
        </p:nvSpPr>
        <p:spPr>
          <a:xfrm>
            <a:off x="1010512" y="3630115"/>
            <a:ext cx="6761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West Central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F9F37D-C730-4DD6-A248-C8DBCAEE2486}"/>
              </a:ext>
            </a:extLst>
          </p:cNvPr>
          <p:cNvSpPr txBox="1"/>
          <p:nvPr/>
        </p:nvSpPr>
        <p:spPr>
          <a:xfrm>
            <a:off x="1032462" y="2348967"/>
            <a:ext cx="905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Northwest</a:t>
            </a:r>
            <a:endParaRPr lang="en-US" sz="1200" dirty="0"/>
          </a:p>
        </p:txBody>
      </p:sp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81868F0F-D70D-42E0-A264-D8D1293DA8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1510"/>
              </p:ext>
            </p:extLst>
          </p:nvPr>
        </p:nvGraphicFramePr>
        <p:xfrm>
          <a:off x="3945137" y="2136161"/>
          <a:ext cx="3499630" cy="2708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1094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381099" y="2798525"/>
            <a:ext cx="2377469" cy="18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Protection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Conservation</a:t>
            </a:r>
            <a:endParaRPr dirty="0">
              <a:solidFill>
                <a:schemeClr val="accent1">
                  <a:lumMod val="5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581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F50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D1BF9A9-69EB-4433-BF50-ECED2B328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452664"/>
              </p:ext>
            </p:extLst>
          </p:nvPr>
        </p:nvGraphicFramePr>
        <p:xfrm>
          <a:off x="3241750" y="1379199"/>
          <a:ext cx="4044421" cy="3060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575286" y="1367590"/>
            <a:ext cx="2666464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vast majority of protected natural areas in the state are publicly owned</a:t>
            </a:r>
            <a:r>
              <a:rPr lang="en-US" dirty="0"/>
              <a:t>, with privately held land and water making up only 5.5%.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Across both public and private, ownership is much more common than easements.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Protected Lands Breakdown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F50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CA1B306-86D8-419B-B6AA-57A4F3228C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838614"/>
              </p:ext>
            </p:extLst>
          </p:nvPr>
        </p:nvGraphicFramePr>
        <p:xfrm>
          <a:off x="3241750" y="1367591"/>
          <a:ext cx="3919769" cy="2955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575286" y="1367590"/>
            <a:ext cx="2666464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Protections can overlap</a:t>
            </a:r>
            <a:r>
              <a:rPr lang="en-US" dirty="0"/>
              <a:t>, especially when easements cover areas owned by conservation interests.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Because of this, it is difficult to assign the share of protected areas to a given type of ownership. 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Protected Lands Overlap</a:t>
            </a:r>
          </a:p>
        </p:txBody>
      </p:sp>
    </p:spTree>
    <p:extLst>
      <p:ext uri="{BB962C8B-B14F-4D97-AF65-F5344CB8AC3E}">
        <p14:creationId xmlns:p14="http://schemas.microsoft.com/office/powerpoint/2010/main" val="361273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F50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7EE87BB-4AEE-4E0E-A48B-878FFEABDF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997920"/>
              </p:ext>
            </p:extLst>
          </p:nvPr>
        </p:nvGraphicFramePr>
        <p:xfrm>
          <a:off x="3241751" y="1379199"/>
          <a:ext cx="4035030" cy="3281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575286" y="1367589"/>
            <a:ext cx="2666464" cy="3195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Areas do not have to be legally protected in order to provide a conservation benefit.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Conservation Reserve Program and Forestry Development Programs both partner with private landowners to ensure conservation practices on their 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two programs alone include </a:t>
            </a:r>
            <a:r>
              <a:rPr lang="en-US" dirty="0">
                <a:solidFill>
                  <a:schemeClr val="tx1"/>
                </a:solidFill>
              </a:rPr>
              <a:t>roughly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as much land as all formal protection combined.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programs contribute to goals like biodiversity and climate mitigation in different ways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Umbrella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62CB5-6BBB-49F0-BFDC-CEEFCAC9A74B}"/>
              </a:ext>
            </a:extLst>
          </p:cNvPr>
          <p:cNvSpPr txBox="1"/>
          <p:nvPr/>
        </p:nvSpPr>
        <p:spPr>
          <a:xfrm>
            <a:off x="3241750" y="4657873"/>
            <a:ext cx="4806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Karla" pitchFamily="2" charset="0"/>
              </a:rPr>
              <a:t>*CRP - Conservation Reserve Program, CREP - Conservation Reserve Enhancement Program, CSP - Conservation Stewardship Program, IRAP - Illinois Recreational Access Program</a:t>
            </a:r>
          </a:p>
        </p:txBody>
      </p:sp>
    </p:spTree>
    <p:extLst>
      <p:ext uri="{BB962C8B-B14F-4D97-AF65-F5344CB8AC3E}">
        <p14:creationId xmlns:p14="http://schemas.microsoft.com/office/powerpoint/2010/main" val="2711042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F50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575285" y="1367590"/>
            <a:ext cx="6463289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>
              <a:buNone/>
            </a:pPr>
            <a:r>
              <a:rPr lang="en-US" sz="1800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other, non-quantified, State programs encouraging conservation practices on otherwise used land. 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Partners for Conservation:</a:t>
            </a:r>
            <a:r>
              <a:rPr lang="en-US" sz="1800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 Department of Agriculture partnership with Soil &amp; Water Conservation Districts to offer “cost-share” dollars to operators/owners to implement many types of conservation practices. 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 Bank Stabilization and Restoration Program: </a:t>
            </a:r>
            <a:r>
              <a:rPr lang="en-US" sz="1800" b="1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IDOA program </a:t>
            </a:r>
            <a:r>
              <a:rPr lang="en-US" sz="1800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demonstrating effective, inexpensive vegetative and bio-engineering techniques for limiting stream bank erosion and preserving aquatic habitats.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1800" b="1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Solar Pollinator Program: </a:t>
            </a:r>
            <a:r>
              <a:rPr lang="en-US" sz="18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IDNR certifies solar sites that meet criteria for providing pollinator habitat at solar facilities. </a:t>
            </a:r>
            <a:endParaRPr lang="en-US" sz="1800" b="1" dirty="0">
              <a:effectLst/>
              <a:latin typeface="Karl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Encouraging Conservation</a:t>
            </a:r>
          </a:p>
        </p:txBody>
      </p:sp>
    </p:spTree>
    <p:extLst>
      <p:ext uri="{BB962C8B-B14F-4D97-AF65-F5344CB8AC3E}">
        <p14:creationId xmlns:p14="http://schemas.microsoft.com/office/powerpoint/2010/main" val="1273600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5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53" name="Text Placeholder 3">
            <a:extLst>
              <a:ext uri="{FF2B5EF4-FFF2-40B4-BE49-F238E27FC236}">
                <a16:creationId xmlns:a16="http://schemas.microsoft.com/office/drawing/2014/main" id="{A1DC2F62-D3BA-4F47-8285-5DBA089859A5}"/>
              </a:ext>
            </a:extLst>
          </p:cNvPr>
          <p:cNvSpPr txBox="1">
            <a:spLocks/>
          </p:cNvSpPr>
          <p:nvPr/>
        </p:nvSpPr>
        <p:spPr>
          <a:xfrm>
            <a:off x="575285" y="1367590"/>
            <a:ext cx="6463289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85750" indent="-285750"/>
            <a:r>
              <a:rPr lang="en-US" sz="1800" b="1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  <a:r>
              <a:rPr lang="en-US" sz="1800" b="1" dirty="0">
                <a:solidFill>
                  <a:schemeClr val="bg1"/>
                </a:solidFill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800" b="1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data from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USDA Economic Research Service</a:t>
            </a:r>
          </a:p>
          <a:p>
            <a:pPr marL="285750" indent="-285750"/>
            <a:r>
              <a:rPr lang="en-US" sz="1800" b="1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Protection and Conservation data from 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Illinois Department of Natural Resources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Illinois Department of Agriculture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Prairie State Conservation Coalition</a:t>
            </a:r>
          </a:p>
          <a:p>
            <a:pPr marL="742950" lvl="1" indent="-285750"/>
            <a:r>
              <a:rPr lang="en-US" sz="1800" dirty="0" err="1">
                <a:solidFill>
                  <a:schemeClr val="bg1"/>
                </a:solidFill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Openlands</a:t>
            </a:r>
            <a:endParaRPr lang="en-US" sz="1800" dirty="0">
              <a:solidFill>
                <a:schemeClr val="bg1"/>
              </a:solidFill>
              <a:latin typeface="Karl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Protected Planet 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USDA Farm Service Agency</a:t>
            </a:r>
          </a:p>
          <a:p>
            <a:pPr marL="285750" indent="-285750"/>
            <a:r>
              <a:rPr lang="en-US" sz="1800" b="1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Template from 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Slides Carnival</a:t>
            </a:r>
          </a:p>
        </p:txBody>
      </p:sp>
      <p:sp>
        <p:nvSpPr>
          <p:cNvPr id="454" name="Title 16">
            <a:extLst>
              <a:ext uri="{FF2B5EF4-FFF2-40B4-BE49-F238E27FC236}">
                <a16:creationId xmlns:a16="http://schemas.microsoft.com/office/drawing/2014/main" id="{45BF25E9-C844-4A7A-8562-15555A08A21D}"/>
              </a:ext>
            </a:extLst>
          </p:cNvPr>
          <p:cNvSpPr txBox="1">
            <a:spLocks/>
          </p:cNvSpPr>
          <p:nvPr/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Sources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94143-0EC7-434B-92FB-96145AD2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99" y="969700"/>
            <a:ext cx="5932333" cy="409500"/>
          </a:xfrm>
        </p:spPr>
        <p:txBody>
          <a:bodyPr/>
          <a:lstStyle/>
          <a:p>
            <a:r>
              <a:rPr lang="en-US" sz="1600" dirty="0"/>
              <a:t>Scientists and Environmental Leaders Call for "Global Deal for Nature" to Protect Half the World's Lands and Seas (Science Advances, 2019)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46F93-E300-436B-A046-7689844DBA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BFC81CD-D53B-4C08-90F4-02A1B31BE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00" y="1578025"/>
            <a:ext cx="2761827" cy="303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E1E8E-1FD3-4F2B-9B43-8D64237E0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500" y="1379200"/>
            <a:ext cx="2761828" cy="351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1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575286" y="1367590"/>
            <a:ext cx="2666464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Climate Change mitigation alone will not protect the planet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Nature Crisis</a:t>
            </a:r>
          </a:p>
        </p:txBody>
      </p:sp>
      <p:pic>
        <p:nvPicPr>
          <p:cNvPr id="6" name="Google Shape;219;gf6a815dfe8_0_547">
            <a:extLst>
              <a:ext uri="{FF2B5EF4-FFF2-40B4-BE49-F238E27FC236}">
                <a16:creationId xmlns:a16="http://schemas.microsoft.com/office/drawing/2014/main" id="{D5410702-B93D-45D1-9C5C-99C92D6DB9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800" y="1498600"/>
            <a:ext cx="3301999" cy="32512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37369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1368-7EAE-45C5-B49B-854A9476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30x30?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6D9DE9-5743-4BEE-9337-901439EB08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Google Shape;237;ge583e1e6fd_1_469">
            <a:extLst>
              <a:ext uri="{FF2B5EF4-FFF2-40B4-BE49-F238E27FC236}">
                <a16:creationId xmlns:a16="http://schemas.microsoft.com/office/drawing/2014/main" id="{F7B466C2-5D6C-43FA-85B0-EA5A89FE43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0953320">
            <a:off x="408770" y="1716981"/>
            <a:ext cx="3753138" cy="1490301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238;ge583e1e6fd_1_469">
            <a:extLst>
              <a:ext uri="{FF2B5EF4-FFF2-40B4-BE49-F238E27FC236}">
                <a16:creationId xmlns:a16="http://schemas.microsoft.com/office/drawing/2014/main" id="{2906F45B-AE36-4A1A-9790-B74F591BA5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37422">
            <a:off x="4558854" y="1413657"/>
            <a:ext cx="3657551" cy="1842066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240;ge583e1e6fd_1_469">
            <a:extLst>
              <a:ext uri="{FF2B5EF4-FFF2-40B4-BE49-F238E27FC236}">
                <a16:creationId xmlns:a16="http://schemas.microsoft.com/office/drawing/2014/main" id="{02630357-A2E7-42AC-8938-5B35B6D3F7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9755" y="3128587"/>
            <a:ext cx="4355362" cy="1681498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87476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C677F-0AB8-425E-B3CC-24436A511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99" y="969700"/>
            <a:ext cx="6227458" cy="409500"/>
          </a:xfrm>
        </p:spPr>
        <p:txBody>
          <a:bodyPr/>
          <a:lstStyle/>
          <a:p>
            <a:r>
              <a:rPr lang="en-US" dirty="0"/>
              <a:t>Conserving and Restoring America the Beautiful: Eight Principles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386AB-7FB1-4A69-9918-0CA3D68BD6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CD60A63-F8E9-4B24-A525-EBC451AEF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001" y="1578025"/>
            <a:ext cx="2671800" cy="24333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200" dirty="0"/>
              <a:t>Pursue a Collaborative and Inclusive  Approach to Conservation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Conserve America’s Lands and Waters for the Benefit of All People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Support Locally Led and Locally  Designed Conservation Efforts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Honor Tribal Sovereignty; Support  Priorities of Tribal Nations</a:t>
            </a:r>
          </a:p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664BA9-4889-4855-B8DE-D59DEFACFA3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73841" y="1578025"/>
            <a:ext cx="3191415" cy="2433300"/>
          </a:xfrm>
        </p:spPr>
        <p:txBody>
          <a:bodyPr/>
          <a:lstStyle/>
          <a:p>
            <a:pPr>
              <a:buFont typeface="+mj-lt"/>
              <a:buAutoNum type="arabicPeriod" startAt="5"/>
            </a:pPr>
            <a:r>
              <a:rPr lang="en-US" sz="1200" dirty="0"/>
              <a:t>Pursue Conservation and Restoration  Approaches that Create Jobs and Support  Healthy Communities</a:t>
            </a:r>
          </a:p>
          <a:p>
            <a:pPr>
              <a:buFont typeface="+mj-lt"/>
              <a:buAutoNum type="arabicPeriod" startAt="5"/>
            </a:pPr>
            <a:r>
              <a:rPr lang="en-US" sz="1200" dirty="0"/>
              <a:t>Honor Private Property Rights; Support  Voluntary Stewardship Efforts of Private  Landowners and Fishers</a:t>
            </a:r>
          </a:p>
          <a:p>
            <a:pPr>
              <a:buFont typeface="+mj-lt"/>
              <a:buAutoNum type="arabicPeriod" startAt="5"/>
            </a:pPr>
            <a:r>
              <a:rPr lang="en-US" sz="1200" dirty="0"/>
              <a:t>Use Science as a Guide</a:t>
            </a:r>
          </a:p>
          <a:p>
            <a:pPr>
              <a:buFont typeface="+mj-lt"/>
              <a:buAutoNum type="arabicPeriod" startAt="5"/>
            </a:pPr>
            <a:r>
              <a:rPr lang="en-US" sz="1200" dirty="0"/>
              <a:t>Build on Existing Tools and Strategies with  an Emphasis on Flexibility and Adaptive  Approaches</a:t>
            </a:r>
          </a:p>
        </p:txBody>
      </p:sp>
    </p:spTree>
    <p:extLst>
      <p:ext uri="{BB962C8B-B14F-4D97-AF65-F5344CB8AC3E}">
        <p14:creationId xmlns:p14="http://schemas.microsoft.com/office/powerpoint/2010/main" val="1328764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575286" y="1367590"/>
            <a:ext cx="2666464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An update on progress made to support locally led conservation and  restoration efforts across the country during the first year of the America  the Beautiful initiative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 the Beautiful: Year One Report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FB022-7E90-4E68-8FB5-0DD0239A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621" y="1901371"/>
            <a:ext cx="3838577" cy="25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6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13759-C2FA-4226-B188-EBA01C40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Scales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9AB87-54E1-47DE-A840-D4FC37CA64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745C9A3-B826-4936-9D46-D3DA2DB29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048" y="1810233"/>
            <a:ext cx="1430501" cy="2252757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FF97C59-8629-4917-BC09-3D922B14A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304" y="2031851"/>
            <a:ext cx="2854136" cy="1809522"/>
          </a:xfrm>
          <a:prstGeom prst="rect">
            <a:avLst/>
          </a:prstGeom>
        </p:spPr>
      </p:pic>
      <p:pic>
        <p:nvPicPr>
          <p:cNvPr id="11" name="Picture 10" descr="A picture containing satellite&#10;&#10;Description automatically generated">
            <a:extLst>
              <a:ext uri="{FF2B5EF4-FFF2-40B4-BE49-F238E27FC236}">
                <a16:creationId xmlns:a16="http://schemas.microsoft.com/office/drawing/2014/main" id="{ED4F3F41-0654-4006-BAEC-50294A90C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56" y="1921042"/>
            <a:ext cx="2031140" cy="2031140"/>
          </a:xfrm>
          <a:prstGeom prst="rect">
            <a:avLst/>
          </a:prstGeom>
        </p:spPr>
      </p:pic>
      <p:pic>
        <p:nvPicPr>
          <p:cNvPr id="13" name="Graphic 12" descr="Arrow Right with solid fill">
            <a:extLst>
              <a:ext uri="{FF2B5EF4-FFF2-40B4-BE49-F238E27FC236}">
                <a16:creationId xmlns:a16="http://schemas.microsoft.com/office/drawing/2014/main" id="{54576281-E79F-41B2-BDA4-5E7A1F0F6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3900" y="2708012"/>
            <a:ext cx="457200" cy="457200"/>
          </a:xfrm>
          <a:prstGeom prst="rect">
            <a:avLst/>
          </a:prstGeom>
        </p:spPr>
      </p:pic>
      <p:pic>
        <p:nvPicPr>
          <p:cNvPr id="14" name="Graphic 13" descr="Arrow Right with solid fill">
            <a:extLst>
              <a:ext uri="{FF2B5EF4-FFF2-40B4-BE49-F238E27FC236}">
                <a16:creationId xmlns:a16="http://schemas.microsoft.com/office/drawing/2014/main" id="{1306C29B-EF8C-4E04-8CAA-618591EF3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1644" y="272920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4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7" name="Google Shape;76;p14">
            <a:extLst>
              <a:ext uri="{FF2B5EF4-FFF2-40B4-BE49-F238E27FC236}">
                <a16:creationId xmlns:a16="http://schemas.microsoft.com/office/drawing/2014/main" id="{24ECBD07-AFB2-47A5-9001-7483ED8D919C}"/>
              </a:ext>
            </a:extLst>
          </p:cNvPr>
          <p:cNvSpPr txBox="1">
            <a:spLocks/>
          </p:cNvSpPr>
          <p:nvPr/>
        </p:nvSpPr>
        <p:spPr>
          <a:xfrm>
            <a:off x="648300" y="1997848"/>
            <a:ext cx="4229100" cy="236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600" dirty="0">
                <a:solidFill>
                  <a:schemeClr val="bg2"/>
                </a:solidFill>
              </a:rPr>
              <a:t>The State of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Conservation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2"/>
                </a:solidFill>
              </a:rPr>
              <a:t>in Illinois: 2022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381099" y="2798525"/>
            <a:ext cx="2377469" cy="18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Overview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Overr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Overr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Overr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Arviragus template">
  <a:themeElements>
    <a:clrScheme name="Custom 347">
      <a:dk1>
        <a:srgbClr val="666666"/>
      </a:dk1>
      <a:lt1>
        <a:srgbClr val="FFFFFF"/>
      </a:lt1>
      <a:dk2>
        <a:srgbClr val="999999"/>
      </a:dk2>
      <a:lt2>
        <a:srgbClr val="DCE2E7"/>
      </a:lt2>
      <a:accent1>
        <a:srgbClr val="8BC34A"/>
      </a:accent1>
      <a:accent2>
        <a:srgbClr val="00BCD4"/>
      </a:accent2>
      <a:accent3>
        <a:srgbClr val="9C27B0"/>
      </a:accent3>
      <a:accent4>
        <a:srgbClr val="E91E63"/>
      </a:accent4>
      <a:accent5>
        <a:srgbClr val="FF9800"/>
      </a:accent5>
      <a:accent6>
        <a:srgbClr val="FFEB3B"/>
      </a:accent6>
      <a:hlink>
        <a:srgbClr val="2196F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3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4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5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6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A6B961FD2BB848B18A7047A9942BB0" ma:contentTypeVersion="1" ma:contentTypeDescription="Create a new document." ma:contentTypeScope="" ma:versionID="f4e4dd24d0f4c175824ad56a24fd764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729fec6c6afc672a579f65d1b0517e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AEA6AD3-0B8E-4589-BFB6-36E6707791BE}"/>
</file>

<file path=customXml/itemProps2.xml><?xml version="1.0" encoding="utf-8"?>
<ds:datastoreItem xmlns:ds="http://schemas.openxmlformats.org/officeDocument/2006/customXml" ds:itemID="{E10F704F-EF03-46D1-A33E-2EE9D6503F5D}"/>
</file>

<file path=customXml/itemProps3.xml><?xml version="1.0" encoding="utf-8"?>
<ds:datastoreItem xmlns:ds="http://schemas.openxmlformats.org/officeDocument/2006/customXml" ds:itemID="{270FCA47-2729-4FDE-B58D-572907A82F37}"/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813</Words>
  <Application>Microsoft Office PowerPoint</Application>
  <PresentationFormat>On-screen Show (16:9)</PresentationFormat>
  <Paragraphs>101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Karla</vt:lpstr>
      <vt:lpstr>Garamond</vt:lpstr>
      <vt:lpstr>Montserrat</vt:lpstr>
      <vt:lpstr>Arial</vt:lpstr>
      <vt:lpstr>Symbol</vt:lpstr>
      <vt:lpstr>Arviragus template</vt:lpstr>
      <vt:lpstr>Overview of the 30x30 Initiative</vt:lpstr>
      <vt:lpstr>Scientists and Environmental Leaders Call for "Global Deal for Nature" to Protect Half the World's Lands and Seas (Science Advances, 2019)</vt:lpstr>
      <vt:lpstr>Global Nature Crisis</vt:lpstr>
      <vt:lpstr>What is 30x30?</vt:lpstr>
      <vt:lpstr>Conserving and Restoring America the Beautiful: Eight Principles</vt:lpstr>
      <vt:lpstr>America the Beautiful: Year One Report (2021)</vt:lpstr>
      <vt:lpstr>Various Scales</vt:lpstr>
      <vt:lpstr>PowerPoint Presentation</vt:lpstr>
      <vt:lpstr>Overview</vt:lpstr>
      <vt:lpstr>Land Use Comparison</vt:lpstr>
      <vt:lpstr>Getting to 30%?</vt:lpstr>
      <vt:lpstr>Regional Comparison</vt:lpstr>
      <vt:lpstr>Protection and Conservation</vt:lpstr>
      <vt:lpstr>Protected Lands Breakdown</vt:lpstr>
      <vt:lpstr>Protected Lands Overlap</vt:lpstr>
      <vt:lpstr>Expanding the Umbrella</vt:lpstr>
      <vt:lpstr>Encouraging Conservation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30x30 Launch Presentation</dc:title>
  <dc:creator>Hinz, Leon</dc:creator>
  <cp:lastModifiedBy>Lynch, Michael</cp:lastModifiedBy>
  <cp:revision>11</cp:revision>
  <dcterms:modified xsi:type="dcterms:W3CDTF">2022-02-10T17:11:24Z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0x0101005FA6B961FD2BB848B18A7047A9942BB0</vt:lpwstr>
  </property>
</Properties>
</file>