
<file path=[Content_Types].xml><?xml version="1.0" encoding="utf-8"?>
<Types xmlns="http://schemas.openxmlformats.org/package/2006/content-types">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0"/>
  </p:notesMasterIdLst>
  <p:sldIdLst>
    <p:sldId id="276" r:id="rId2"/>
    <p:sldId id="306" r:id="rId3"/>
    <p:sldId id="312" r:id="rId4"/>
    <p:sldId id="313" r:id="rId5"/>
    <p:sldId id="314" r:id="rId6"/>
    <p:sldId id="315" r:id="rId7"/>
    <p:sldId id="316" r:id="rId8"/>
    <p:sldId id="317" r:id="rId9"/>
  </p:sldIdLst>
  <p:sldSz cx="9144000" cy="5143500" type="screen16x9"/>
  <p:notesSz cx="6858000" cy="9144000"/>
  <p:embeddedFontLst>
    <p:embeddedFont>
      <p:font typeface="Karla" pitchFamily="2" charset="0"/>
      <p:regular r:id="rId11"/>
      <p:bold r:id="rId12"/>
      <p:italic r:id="rId13"/>
      <p:boldItalic r:id="rId14"/>
    </p:embeddedFont>
    <p:embeddedFont>
      <p:font typeface="Montserrat" panose="000005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361F08-ABB7-2B4F-B901-5ED4D0B1039F}" v="25" dt="2022-04-26T20:13:10.851"/>
    <p1510:client id="{515DE4F1-C896-4E29-8620-37CC9FE429F4}" v="25" dt="2022-04-26T18:45:58.292"/>
  </p1510:revLst>
</p1510:revInfo>
</file>

<file path=ppt/tableStyles.xml><?xml version="1.0" encoding="utf-8"?>
<a:tblStyleLst xmlns:a="http://schemas.openxmlformats.org/drawingml/2006/main" def="{E430FC04-E60C-445B-9C84-749C2441B467}">
  <a:tblStyle styleId="{E430FC04-E60C-445B-9C84-749C2441B46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22F8888-6F45-44FD-ABB7-5584A37B892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792" autoAdjust="0"/>
  </p:normalViewPr>
  <p:slideViewPr>
    <p:cSldViewPr snapToGrid="0">
      <p:cViewPr varScale="1">
        <p:scale>
          <a:sx n="83" d="100"/>
          <a:sy n="83" d="100"/>
        </p:scale>
        <p:origin x="800"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5.fntdata"/><Relationship Id="rId23" Type="http://schemas.microsoft.com/office/2016/11/relationships/changesInfo" Target="changesInfos/changesInfo1.xml"/><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ch, Michael" userId="S::michael.lynch@illinois.gov::67a869f9-14be-4278-8b55-5e50a85e5b45" providerId="AD" clId="Web-{24361F08-ABB7-2B4F-B901-5ED4D0B1039F}"/>
    <pc:docChg chg="modSld">
      <pc:chgData name="Lynch, Michael" userId="S::michael.lynch@illinois.gov::67a869f9-14be-4278-8b55-5e50a85e5b45" providerId="AD" clId="Web-{24361F08-ABB7-2B4F-B901-5ED4D0B1039F}" dt="2022-04-26T20:13:08.429" v="19" actId="20577"/>
      <pc:docMkLst>
        <pc:docMk/>
      </pc:docMkLst>
      <pc:sldChg chg="modSp">
        <pc:chgData name="Lynch, Michael" userId="S::michael.lynch@illinois.gov::67a869f9-14be-4278-8b55-5e50a85e5b45" providerId="AD" clId="Web-{24361F08-ABB7-2B4F-B901-5ED4D0B1039F}" dt="2022-04-26T20:09:39.771" v="2" actId="20577"/>
        <pc:sldMkLst>
          <pc:docMk/>
          <pc:sldMk cId="3354915314" sldId="315"/>
        </pc:sldMkLst>
        <pc:spChg chg="mod">
          <ac:chgData name="Lynch, Michael" userId="S::michael.lynch@illinois.gov::67a869f9-14be-4278-8b55-5e50a85e5b45" providerId="AD" clId="Web-{24361F08-ABB7-2B4F-B901-5ED4D0B1039F}" dt="2022-04-26T20:09:39.771" v="2" actId="20577"/>
          <ac:spMkLst>
            <pc:docMk/>
            <pc:sldMk cId="3354915314" sldId="315"/>
            <ac:spMk id="5" creationId="{3B02CABC-A010-4F6A-BC0F-E6B4F7E8EC50}"/>
          </ac:spMkLst>
        </pc:spChg>
      </pc:sldChg>
      <pc:sldChg chg="modSp">
        <pc:chgData name="Lynch, Michael" userId="S::michael.lynch@illinois.gov::67a869f9-14be-4278-8b55-5e50a85e5b45" providerId="AD" clId="Web-{24361F08-ABB7-2B4F-B901-5ED4D0B1039F}" dt="2022-04-26T20:12:16.944" v="15" actId="20577"/>
        <pc:sldMkLst>
          <pc:docMk/>
          <pc:sldMk cId="3619352590" sldId="316"/>
        </pc:sldMkLst>
        <pc:spChg chg="mod">
          <ac:chgData name="Lynch, Michael" userId="S::michael.lynch@illinois.gov::67a869f9-14be-4278-8b55-5e50a85e5b45" providerId="AD" clId="Web-{24361F08-ABB7-2B4F-B901-5ED4D0B1039F}" dt="2022-04-26T20:10:23.646" v="7" actId="20577"/>
          <ac:spMkLst>
            <pc:docMk/>
            <pc:sldMk cId="3619352590" sldId="316"/>
            <ac:spMk id="5" creationId="{9778C2FC-F571-49A3-8087-2B77A1ABE217}"/>
          </ac:spMkLst>
        </pc:spChg>
        <pc:spChg chg="mod">
          <ac:chgData name="Lynch, Michael" userId="S::michael.lynch@illinois.gov::67a869f9-14be-4278-8b55-5e50a85e5b45" providerId="AD" clId="Web-{24361F08-ABB7-2B4F-B901-5ED4D0B1039F}" dt="2022-04-26T20:12:16.944" v="15" actId="20577"/>
          <ac:spMkLst>
            <pc:docMk/>
            <pc:sldMk cId="3619352590" sldId="316"/>
            <ac:spMk id="6" creationId="{46EE788E-93A1-4D45-B930-9E612BAA859E}"/>
          </ac:spMkLst>
        </pc:spChg>
      </pc:sldChg>
      <pc:sldChg chg="modSp">
        <pc:chgData name="Lynch, Michael" userId="S::michael.lynch@illinois.gov::67a869f9-14be-4278-8b55-5e50a85e5b45" providerId="AD" clId="Web-{24361F08-ABB7-2B4F-B901-5ED4D0B1039F}" dt="2022-04-26T20:13:08.429" v="19" actId="20577"/>
        <pc:sldMkLst>
          <pc:docMk/>
          <pc:sldMk cId="988749895" sldId="317"/>
        </pc:sldMkLst>
        <pc:spChg chg="mod">
          <ac:chgData name="Lynch, Michael" userId="S::michael.lynch@illinois.gov::67a869f9-14be-4278-8b55-5e50a85e5b45" providerId="AD" clId="Web-{24361F08-ABB7-2B4F-B901-5ED4D0B1039F}" dt="2022-04-26T20:10:29.084" v="9" actId="20577"/>
          <ac:spMkLst>
            <pc:docMk/>
            <pc:sldMk cId="988749895" sldId="317"/>
            <ac:spMk id="5" creationId="{E555A609-784D-4A9B-BEF9-DD3C24C40DA6}"/>
          </ac:spMkLst>
        </pc:spChg>
        <pc:spChg chg="mod">
          <ac:chgData name="Lynch, Michael" userId="S::michael.lynch@illinois.gov::67a869f9-14be-4278-8b55-5e50a85e5b45" providerId="AD" clId="Web-{24361F08-ABB7-2B4F-B901-5ED4D0B1039F}" dt="2022-04-26T20:13:08.429" v="19" actId="20577"/>
          <ac:spMkLst>
            <pc:docMk/>
            <pc:sldMk cId="988749895" sldId="317"/>
            <ac:spMk id="6" creationId="{70B7A618-74B6-4312-97B0-2E3EC40CD492}"/>
          </ac:spMkLst>
        </pc:spChg>
      </pc:sldChg>
    </pc:docChg>
  </pc:docChgLst>
  <pc:docChgLst>
    <pc:chgData name="Michael Lynch" userId="67a869f9-14be-4278-8b55-5e50a85e5b45" providerId="ADAL" clId="{515DE4F1-C896-4E29-8620-37CC9FE429F4}"/>
    <pc:docChg chg="undo redo custSel addSld delSld modSld sldOrd">
      <pc:chgData name="Michael Lynch" userId="67a869f9-14be-4278-8b55-5e50a85e5b45" providerId="ADAL" clId="{515DE4F1-C896-4E29-8620-37CC9FE429F4}" dt="2022-04-26T19:48:57.127" v="1777" actId="20577"/>
      <pc:docMkLst>
        <pc:docMk/>
      </pc:docMkLst>
      <pc:sldChg chg="del">
        <pc:chgData name="Michael Lynch" userId="67a869f9-14be-4278-8b55-5e50a85e5b45" providerId="ADAL" clId="{515DE4F1-C896-4E29-8620-37CC9FE429F4}" dt="2022-04-26T18:09:40.655" v="1754" actId="47"/>
        <pc:sldMkLst>
          <pc:docMk/>
          <pc:sldMk cId="0" sldId="257"/>
        </pc:sldMkLst>
      </pc:sldChg>
      <pc:sldChg chg="del">
        <pc:chgData name="Michael Lynch" userId="67a869f9-14be-4278-8b55-5e50a85e5b45" providerId="ADAL" clId="{515DE4F1-C896-4E29-8620-37CC9FE429F4}" dt="2022-04-26T18:09:40.655" v="1754" actId="47"/>
        <pc:sldMkLst>
          <pc:docMk/>
          <pc:sldMk cId="0" sldId="266"/>
        </pc:sldMkLst>
      </pc:sldChg>
      <pc:sldChg chg="del">
        <pc:chgData name="Michael Lynch" userId="67a869f9-14be-4278-8b55-5e50a85e5b45" providerId="ADAL" clId="{515DE4F1-C896-4E29-8620-37CC9FE429F4}" dt="2022-04-26T18:09:40.655" v="1754" actId="47"/>
        <pc:sldMkLst>
          <pc:docMk/>
          <pc:sldMk cId="0" sldId="274"/>
        </pc:sldMkLst>
      </pc:sldChg>
      <pc:sldChg chg="addSp modSp mod modNotesTx">
        <pc:chgData name="Michael Lynch" userId="67a869f9-14be-4278-8b55-5e50a85e5b45" providerId="ADAL" clId="{515DE4F1-C896-4E29-8620-37CC9FE429F4}" dt="2022-04-26T17:49:15.727" v="148"/>
        <pc:sldMkLst>
          <pc:docMk/>
          <pc:sldMk cId="0" sldId="276"/>
        </pc:sldMkLst>
        <pc:spChg chg="add mod">
          <ac:chgData name="Michael Lynch" userId="67a869f9-14be-4278-8b55-5e50a85e5b45" providerId="ADAL" clId="{515DE4F1-C896-4E29-8620-37CC9FE429F4}" dt="2022-04-26T17:44:55.910" v="60" actId="1035"/>
          <ac:spMkLst>
            <pc:docMk/>
            <pc:sldMk cId="0" sldId="276"/>
            <ac:spMk id="2" creationId="{F64EB89B-9A61-4932-842E-FC395F0D86EA}"/>
          </ac:spMkLst>
        </pc:spChg>
        <pc:spChg chg="mod">
          <ac:chgData name="Michael Lynch" userId="67a869f9-14be-4278-8b55-5e50a85e5b45" providerId="ADAL" clId="{515DE4F1-C896-4E29-8620-37CC9FE429F4}" dt="2022-04-26T17:44:44.626" v="32" actId="14100"/>
          <ac:spMkLst>
            <pc:docMk/>
            <pc:sldMk cId="0" sldId="276"/>
            <ac:spMk id="17" creationId="{24ECBD07-AFB2-47A5-9001-7483ED8D919C}"/>
          </ac:spMkLst>
        </pc:spChg>
      </pc:sldChg>
      <pc:sldChg chg="del">
        <pc:chgData name="Michael Lynch" userId="67a869f9-14be-4278-8b55-5e50a85e5b45" providerId="ADAL" clId="{515DE4F1-C896-4E29-8620-37CC9FE429F4}" dt="2022-04-26T18:09:40.655" v="1754" actId="47"/>
        <pc:sldMkLst>
          <pc:docMk/>
          <pc:sldMk cId="0" sldId="292"/>
        </pc:sldMkLst>
      </pc:sldChg>
      <pc:sldChg chg="del">
        <pc:chgData name="Michael Lynch" userId="67a869f9-14be-4278-8b55-5e50a85e5b45" providerId="ADAL" clId="{515DE4F1-C896-4E29-8620-37CC9FE429F4}" dt="2022-04-26T18:09:40.655" v="1754" actId="47"/>
        <pc:sldMkLst>
          <pc:docMk/>
          <pc:sldMk cId="2292581627" sldId="298"/>
        </pc:sldMkLst>
      </pc:sldChg>
      <pc:sldChg chg="del">
        <pc:chgData name="Michael Lynch" userId="67a869f9-14be-4278-8b55-5e50a85e5b45" providerId="ADAL" clId="{515DE4F1-C896-4E29-8620-37CC9FE429F4}" dt="2022-04-26T18:09:40.655" v="1754" actId="47"/>
        <pc:sldMkLst>
          <pc:docMk/>
          <pc:sldMk cId="2711042296" sldId="300"/>
        </pc:sldMkLst>
      </pc:sldChg>
      <pc:sldChg chg="del">
        <pc:chgData name="Michael Lynch" userId="67a869f9-14be-4278-8b55-5e50a85e5b45" providerId="ADAL" clId="{515DE4F1-C896-4E29-8620-37CC9FE429F4}" dt="2022-04-26T18:09:40.655" v="1754" actId="47"/>
        <pc:sldMkLst>
          <pc:docMk/>
          <pc:sldMk cId="1273600768" sldId="301"/>
        </pc:sldMkLst>
      </pc:sldChg>
      <pc:sldChg chg="del">
        <pc:chgData name="Michael Lynch" userId="67a869f9-14be-4278-8b55-5e50a85e5b45" providerId="ADAL" clId="{515DE4F1-C896-4E29-8620-37CC9FE429F4}" dt="2022-04-26T18:09:40.655" v="1754" actId="47"/>
        <pc:sldMkLst>
          <pc:docMk/>
          <pc:sldMk cId="1308145274" sldId="302"/>
        </pc:sldMkLst>
      </pc:sldChg>
      <pc:sldChg chg="del">
        <pc:chgData name="Michael Lynch" userId="67a869f9-14be-4278-8b55-5e50a85e5b45" providerId="ADAL" clId="{515DE4F1-C896-4E29-8620-37CC9FE429F4}" dt="2022-04-26T18:09:40.655" v="1754" actId="47"/>
        <pc:sldMkLst>
          <pc:docMk/>
          <pc:sldMk cId="1694590875" sldId="303"/>
        </pc:sldMkLst>
      </pc:sldChg>
      <pc:sldChg chg="del">
        <pc:chgData name="Michael Lynch" userId="67a869f9-14be-4278-8b55-5e50a85e5b45" providerId="ADAL" clId="{515DE4F1-C896-4E29-8620-37CC9FE429F4}" dt="2022-04-26T18:09:40.655" v="1754" actId="47"/>
        <pc:sldMkLst>
          <pc:docMk/>
          <pc:sldMk cId="1582489830" sldId="304"/>
        </pc:sldMkLst>
      </pc:sldChg>
      <pc:sldChg chg="del">
        <pc:chgData name="Michael Lynch" userId="67a869f9-14be-4278-8b55-5e50a85e5b45" providerId="ADAL" clId="{515DE4F1-C896-4E29-8620-37CC9FE429F4}" dt="2022-04-26T18:09:40.655" v="1754" actId="47"/>
        <pc:sldMkLst>
          <pc:docMk/>
          <pc:sldMk cId="412087209" sldId="305"/>
        </pc:sldMkLst>
      </pc:sldChg>
      <pc:sldChg chg="modSp mod ord modNotesTx">
        <pc:chgData name="Michael Lynch" userId="67a869f9-14be-4278-8b55-5e50a85e5b45" providerId="ADAL" clId="{515DE4F1-C896-4E29-8620-37CC9FE429F4}" dt="2022-04-26T17:51:54.529" v="185" actId="20577"/>
        <pc:sldMkLst>
          <pc:docMk/>
          <pc:sldMk cId="841399224" sldId="306"/>
        </pc:sldMkLst>
        <pc:spChg chg="mod">
          <ac:chgData name="Michael Lynch" userId="67a869f9-14be-4278-8b55-5e50a85e5b45" providerId="ADAL" clId="{515DE4F1-C896-4E29-8620-37CC9FE429F4}" dt="2022-04-26T17:51:54.529" v="185" actId="20577"/>
          <ac:spMkLst>
            <pc:docMk/>
            <pc:sldMk cId="841399224" sldId="306"/>
            <ac:spMk id="17" creationId="{ED446A2C-DA95-4D0B-8B56-0F4C7B4E6840}"/>
          </ac:spMkLst>
        </pc:spChg>
        <pc:spChg chg="mod">
          <ac:chgData name="Michael Lynch" userId="67a869f9-14be-4278-8b55-5e50a85e5b45" providerId="ADAL" clId="{515DE4F1-C896-4E29-8620-37CC9FE429F4}" dt="2022-04-26T17:45:47.765" v="76" actId="5793"/>
          <ac:spMkLst>
            <pc:docMk/>
            <pc:sldMk cId="841399224" sldId="306"/>
            <ac:spMk id="33" creationId="{E396E8BB-3B4B-4548-92C1-7BBF3D1209F0}"/>
          </ac:spMkLst>
        </pc:spChg>
      </pc:sldChg>
      <pc:sldChg chg="del">
        <pc:chgData name="Michael Lynch" userId="67a869f9-14be-4278-8b55-5e50a85e5b45" providerId="ADAL" clId="{515DE4F1-C896-4E29-8620-37CC9FE429F4}" dt="2022-04-26T18:09:40.655" v="1754" actId="47"/>
        <pc:sldMkLst>
          <pc:docMk/>
          <pc:sldMk cId="3326647095" sldId="307"/>
        </pc:sldMkLst>
      </pc:sldChg>
      <pc:sldChg chg="del">
        <pc:chgData name="Michael Lynch" userId="67a869f9-14be-4278-8b55-5e50a85e5b45" providerId="ADAL" clId="{515DE4F1-C896-4E29-8620-37CC9FE429F4}" dt="2022-04-26T18:09:40.655" v="1754" actId="47"/>
        <pc:sldMkLst>
          <pc:docMk/>
          <pc:sldMk cId="4096406675" sldId="308"/>
        </pc:sldMkLst>
      </pc:sldChg>
      <pc:sldChg chg="del">
        <pc:chgData name="Michael Lynch" userId="67a869f9-14be-4278-8b55-5e50a85e5b45" providerId="ADAL" clId="{515DE4F1-C896-4E29-8620-37CC9FE429F4}" dt="2022-04-26T18:09:40.655" v="1754" actId="47"/>
        <pc:sldMkLst>
          <pc:docMk/>
          <pc:sldMk cId="2357265532" sldId="309"/>
        </pc:sldMkLst>
      </pc:sldChg>
      <pc:sldChg chg="del">
        <pc:chgData name="Michael Lynch" userId="67a869f9-14be-4278-8b55-5e50a85e5b45" providerId="ADAL" clId="{515DE4F1-C896-4E29-8620-37CC9FE429F4}" dt="2022-04-26T18:09:40.655" v="1754" actId="47"/>
        <pc:sldMkLst>
          <pc:docMk/>
          <pc:sldMk cId="350675873" sldId="310"/>
        </pc:sldMkLst>
      </pc:sldChg>
      <pc:sldChg chg="del">
        <pc:chgData name="Michael Lynch" userId="67a869f9-14be-4278-8b55-5e50a85e5b45" providerId="ADAL" clId="{515DE4F1-C896-4E29-8620-37CC9FE429F4}" dt="2022-04-26T18:09:40.655" v="1754" actId="47"/>
        <pc:sldMkLst>
          <pc:docMk/>
          <pc:sldMk cId="330234759" sldId="311"/>
        </pc:sldMkLst>
      </pc:sldChg>
      <pc:sldChg chg="modSp add mod modNotesTx">
        <pc:chgData name="Michael Lynch" userId="67a869f9-14be-4278-8b55-5e50a85e5b45" providerId="ADAL" clId="{515DE4F1-C896-4E29-8620-37CC9FE429F4}" dt="2022-04-26T17:51:08.015" v="164" actId="207"/>
        <pc:sldMkLst>
          <pc:docMk/>
          <pc:sldMk cId="4007683636" sldId="312"/>
        </pc:sldMkLst>
        <pc:spChg chg="mod">
          <ac:chgData name="Michael Lynch" userId="67a869f9-14be-4278-8b55-5e50a85e5b45" providerId="ADAL" clId="{515DE4F1-C896-4E29-8620-37CC9FE429F4}" dt="2022-04-26T17:48:46.903" v="146" actId="14100"/>
          <ac:spMkLst>
            <pc:docMk/>
            <pc:sldMk cId="4007683636" sldId="312"/>
            <ac:spMk id="17" creationId="{ED446A2C-DA95-4D0B-8B56-0F4C7B4E6840}"/>
          </ac:spMkLst>
        </pc:spChg>
        <pc:spChg chg="mod">
          <ac:chgData name="Michael Lynch" userId="67a869f9-14be-4278-8b55-5e50a85e5b45" providerId="ADAL" clId="{515DE4F1-C896-4E29-8620-37CC9FE429F4}" dt="2022-04-26T17:51:08.015" v="164" actId="207"/>
          <ac:spMkLst>
            <pc:docMk/>
            <pc:sldMk cId="4007683636" sldId="312"/>
            <ac:spMk id="33" creationId="{E396E8BB-3B4B-4548-92C1-7BBF3D1209F0}"/>
          </ac:spMkLst>
        </pc:spChg>
      </pc:sldChg>
      <pc:sldChg chg="modSp add mod modNotesTx">
        <pc:chgData name="Michael Lynch" userId="67a869f9-14be-4278-8b55-5e50a85e5b45" providerId="ADAL" clId="{515DE4F1-C896-4E29-8620-37CC9FE429F4}" dt="2022-04-26T19:48:57.127" v="1777" actId="20577"/>
        <pc:sldMkLst>
          <pc:docMk/>
          <pc:sldMk cId="961740747" sldId="313"/>
        </pc:sldMkLst>
        <pc:spChg chg="mod">
          <ac:chgData name="Michael Lynch" userId="67a869f9-14be-4278-8b55-5e50a85e5b45" providerId="ADAL" clId="{515DE4F1-C896-4E29-8620-37CC9FE429F4}" dt="2022-04-26T17:52:07.209" v="191" actId="20577"/>
          <ac:spMkLst>
            <pc:docMk/>
            <pc:sldMk cId="961740747" sldId="313"/>
            <ac:spMk id="17" creationId="{ED446A2C-DA95-4D0B-8B56-0F4C7B4E6840}"/>
          </ac:spMkLst>
        </pc:spChg>
        <pc:spChg chg="mod">
          <ac:chgData name="Michael Lynch" userId="67a869f9-14be-4278-8b55-5e50a85e5b45" providerId="ADAL" clId="{515DE4F1-C896-4E29-8620-37CC9FE429F4}" dt="2022-04-26T19:48:57.127" v="1777" actId="20577"/>
          <ac:spMkLst>
            <pc:docMk/>
            <pc:sldMk cId="961740747" sldId="313"/>
            <ac:spMk id="33" creationId="{E396E8BB-3B4B-4548-92C1-7BBF3D1209F0}"/>
          </ac:spMkLst>
        </pc:spChg>
      </pc:sldChg>
      <pc:sldChg chg="modSp add mod ord setBg">
        <pc:chgData name="Michael Lynch" userId="67a869f9-14be-4278-8b55-5e50a85e5b45" providerId="ADAL" clId="{515DE4F1-C896-4E29-8620-37CC9FE429F4}" dt="2022-04-26T18:44:18.020" v="1769"/>
        <pc:sldMkLst>
          <pc:docMk/>
          <pc:sldMk cId="2440452060" sldId="314"/>
        </pc:sldMkLst>
        <pc:spChg chg="mod">
          <ac:chgData name="Michael Lynch" userId="67a869f9-14be-4278-8b55-5e50a85e5b45" providerId="ADAL" clId="{515DE4F1-C896-4E29-8620-37CC9FE429F4}" dt="2022-04-26T17:52:41.465" v="226" actId="207"/>
          <ac:spMkLst>
            <pc:docMk/>
            <pc:sldMk cId="2440452060" sldId="314"/>
            <ac:spMk id="17" creationId="{24ECBD07-AFB2-47A5-9001-7483ED8D919C}"/>
          </ac:spMkLst>
        </pc:spChg>
      </pc:sldChg>
      <pc:sldChg chg="addSp modSp add mod setBg modNotesTx">
        <pc:chgData name="Michael Lynch" userId="67a869f9-14be-4278-8b55-5e50a85e5b45" providerId="ADAL" clId="{515DE4F1-C896-4E29-8620-37CC9FE429F4}" dt="2022-04-26T18:45:58.291" v="1771"/>
        <pc:sldMkLst>
          <pc:docMk/>
          <pc:sldMk cId="3354915314" sldId="315"/>
        </pc:sldMkLst>
        <pc:spChg chg="add mod">
          <ac:chgData name="Michael Lynch" userId="67a869f9-14be-4278-8b55-5e50a85e5b45" providerId="ADAL" clId="{515DE4F1-C896-4E29-8620-37CC9FE429F4}" dt="2022-04-26T17:56:58.919" v="663" actId="20577"/>
          <ac:spMkLst>
            <pc:docMk/>
            <pc:sldMk cId="3354915314" sldId="315"/>
            <ac:spMk id="5" creationId="{3B02CABC-A010-4F6A-BC0F-E6B4F7E8EC50}"/>
          </ac:spMkLst>
        </pc:spChg>
        <pc:spChg chg="mod">
          <ac:chgData name="Michael Lynch" userId="67a869f9-14be-4278-8b55-5e50a85e5b45" providerId="ADAL" clId="{515DE4F1-C896-4E29-8620-37CC9FE429F4}" dt="2022-04-26T17:52:52.545" v="245" actId="20577"/>
          <ac:spMkLst>
            <pc:docMk/>
            <pc:sldMk cId="3354915314" sldId="315"/>
            <ac:spMk id="17" creationId="{ED446A2C-DA95-4D0B-8B56-0F4C7B4E6840}"/>
          </ac:spMkLst>
        </pc:spChg>
        <pc:spChg chg="mod">
          <ac:chgData name="Michael Lynch" userId="67a869f9-14be-4278-8b55-5e50a85e5b45" providerId="ADAL" clId="{515DE4F1-C896-4E29-8620-37CC9FE429F4}" dt="2022-04-26T17:56:51.049" v="655" actId="27636"/>
          <ac:spMkLst>
            <pc:docMk/>
            <pc:sldMk cId="3354915314" sldId="315"/>
            <ac:spMk id="33" creationId="{E396E8BB-3B4B-4548-92C1-7BBF3D1209F0}"/>
          </ac:spMkLst>
        </pc:spChg>
      </pc:sldChg>
      <pc:sldChg chg="addSp delSp modSp add mod setBg modNotesTx">
        <pc:chgData name="Michael Lynch" userId="67a869f9-14be-4278-8b55-5e50a85e5b45" providerId="ADAL" clId="{515DE4F1-C896-4E29-8620-37CC9FE429F4}" dt="2022-04-26T18:44:01.372" v="1762"/>
        <pc:sldMkLst>
          <pc:docMk/>
          <pc:sldMk cId="3619352590" sldId="316"/>
        </pc:sldMkLst>
        <pc:spChg chg="add mod">
          <ac:chgData name="Michael Lynch" userId="67a869f9-14be-4278-8b55-5e50a85e5b45" providerId="ADAL" clId="{515DE4F1-C896-4E29-8620-37CC9FE429F4}" dt="2022-04-26T18:07:41.426" v="1347" actId="27636"/>
          <ac:spMkLst>
            <pc:docMk/>
            <pc:sldMk cId="3619352590" sldId="316"/>
            <ac:spMk id="5" creationId="{9778C2FC-F571-49A3-8087-2B77A1ABE217}"/>
          </ac:spMkLst>
        </pc:spChg>
        <pc:spChg chg="add mod">
          <ac:chgData name="Michael Lynch" userId="67a869f9-14be-4278-8b55-5e50a85e5b45" providerId="ADAL" clId="{515DE4F1-C896-4E29-8620-37CC9FE429F4}" dt="2022-04-26T18:09:10.864" v="1658" actId="20577"/>
          <ac:spMkLst>
            <pc:docMk/>
            <pc:sldMk cId="3619352590" sldId="316"/>
            <ac:spMk id="6" creationId="{46EE788E-93A1-4D45-B930-9E612BAA859E}"/>
          </ac:spMkLst>
        </pc:spChg>
        <pc:spChg chg="mod">
          <ac:chgData name="Michael Lynch" userId="67a869f9-14be-4278-8b55-5e50a85e5b45" providerId="ADAL" clId="{515DE4F1-C896-4E29-8620-37CC9FE429F4}" dt="2022-04-26T17:53:00.592" v="263" actId="20577"/>
          <ac:spMkLst>
            <pc:docMk/>
            <pc:sldMk cId="3619352590" sldId="316"/>
            <ac:spMk id="17" creationId="{ED446A2C-DA95-4D0B-8B56-0F4C7B4E6840}"/>
          </ac:spMkLst>
        </pc:spChg>
        <pc:spChg chg="del">
          <ac:chgData name="Michael Lynch" userId="67a869f9-14be-4278-8b55-5e50a85e5b45" providerId="ADAL" clId="{515DE4F1-C896-4E29-8620-37CC9FE429F4}" dt="2022-04-26T17:54:25.072" v="293" actId="478"/>
          <ac:spMkLst>
            <pc:docMk/>
            <pc:sldMk cId="3619352590" sldId="316"/>
            <ac:spMk id="33" creationId="{E396E8BB-3B4B-4548-92C1-7BBF3D1209F0}"/>
          </ac:spMkLst>
        </pc:spChg>
      </pc:sldChg>
      <pc:sldChg chg="addSp delSp modSp add mod setBg modNotesTx">
        <pc:chgData name="Michael Lynch" userId="67a869f9-14be-4278-8b55-5e50a85e5b45" providerId="ADAL" clId="{515DE4F1-C896-4E29-8620-37CC9FE429F4}" dt="2022-04-26T18:44:10.333" v="1766"/>
        <pc:sldMkLst>
          <pc:docMk/>
          <pc:sldMk cId="988749895" sldId="317"/>
        </pc:sldMkLst>
        <pc:spChg chg="add mod">
          <ac:chgData name="Michael Lynch" userId="67a869f9-14be-4278-8b55-5e50a85e5b45" providerId="ADAL" clId="{515DE4F1-C896-4E29-8620-37CC9FE429F4}" dt="2022-04-26T18:05:25.450" v="1312" actId="20577"/>
          <ac:spMkLst>
            <pc:docMk/>
            <pc:sldMk cId="988749895" sldId="317"/>
            <ac:spMk id="5" creationId="{E555A609-784D-4A9B-BEF9-DD3C24C40DA6}"/>
          </ac:spMkLst>
        </pc:spChg>
        <pc:spChg chg="add mod">
          <ac:chgData name="Michael Lynch" userId="67a869f9-14be-4278-8b55-5e50a85e5b45" providerId="ADAL" clId="{515DE4F1-C896-4E29-8620-37CC9FE429F4}" dt="2022-04-26T18:07:12.594" v="1333" actId="27636"/>
          <ac:spMkLst>
            <pc:docMk/>
            <pc:sldMk cId="988749895" sldId="317"/>
            <ac:spMk id="6" creationId="{70B7A618-74B6-4312-97B0-2E3EC40CD492}"/>
          </ac:spMkLst>
        </pc:spChg>
        <pc:spChg chg="mod">
          <ac:chgData name="Michael Lynch" userId="67a869f9-14be-4278-8b55-5e50a85e5b45" providerId="ADAL" clId="{515DE4F1-C896-4E29-8620-37CC9FE429F4}" dt="2022-04-26T17:53:05.823" v="287" actId="20577"/>
          <ac:spMkLst>
            <pc:docMk/>
            <pc:sldMk cId="988749895" sldId="317"/>
            <ac:spMk id="17" creationId="{ED446A2C-DA95-4D0B-8B56-0F4C7B4E6840}"/>
          </ac:spMkLst>
        </pc:spChg>
        <pc:spChg chg="del">
          <ac:chgData name="Michael Lynch" userId="67a869f9-14be-4278-8b55-5e50a85e5b45" providerId="ADAL" clId="{515DE4F1-C896-4E29-8620-37CC9FE429F4}" dt="2022-04-26T17:54:29.878" v="295" actId="478"/>
          <ac:spMkLst>
            <pc:docMk/>
            <pc:sldMk cId="988749895" sldId="317"/>
            <ac:spMk id="33" creationId="{E396E8BB-3B4B-4548-92C1-7BBF3D1209F0}"/>
          </ac:spMkLst>
        </pc:spChg>
      </pc:sldChg>
      <pc:sldMasterChg chg="delSldLayout">
        <pc:chgData name="Michael Lynch" userId="67a869f9-14be-4278-8b55-5e50a85e5b45" providerId="ADAL" clId="{515DE4F1-C896-4E29-8620-37CC9FE429F4}" dt="2022-04-26T18:09:40.655" v="1754" actId="47"/>
        <pc:sldMasterMkLst>
          <pc:docMk/>
          <pc:sldMasterMk cId="0" sldId="2147483660"/>
        </pc:sldMasterMkLst>
        <pc:sldLayoutChg chg="del">
          <pc:chgData name="Michael Lynch" userId="67a869f9-14be-4278-8b55-5e50a85e5b45" providerId="ADAL" clId="{515DE4F1-C896-4E29-8620-37CC9FE429F4}" dt="2022-04-26T18:09:40.655" v="1754" actId="47"/>
          <pc:sldLayoutMkLst>
            <pc:docMk/>
            <pc:sldMasterMk cId="0" sldId="2147483660"/>
            <pc:sldLayoutMk cId="0" sldId="2147483651"/>
          </pc:sldLayoutMkLst>
        </pc:sldLayoutChg>
        <pc:sldLayoutChg chg="del">
          <pc:chgData name="Michael Lynch" userId="67a869f9-14be-4278-8b55-5e50a85e5b45" providerId="ADAL" clId="{515DE4F1-C896-4E29-8620-37CC9FE429F4}" dt="2022-04-26T18:09:40.655" v="1754" actId="47"/>
          <pc:sldLayoutMkLst>
            <pc:docMk/>
            <pc:sldMasterMk cId="0" sldId="2147483660"/>
            <pc:sldLayoutMk cId="0" sldId="2147483654"/>
          </pc:sldLayoutMkLst>
        </pc:sldLayoutChg>
        <pc:sldLayoutChg chg="del">
          <pc:chgData name="Michael Lynch" userId="67a869f9-14be-4278-8b55-5e50a85e5b45" providerId="ADAL" clId="{515DE4F1-C896-4E29-8620-37CC9FE429F4}" dt="2022-04-26T18:09:40.655" v="1754" actId="47"/>
          <pc:sldLayoutMkLst>
            <pc:docMk/>
            <pc:sldMasterMk cId="0" sldId="2147483660"/>
            <pc:sldLayoutMk cId="52226995" sldId="2147483661"/>
          </pc:sldLayoutMkLst>
        </pc:sldLayoutChg>
      </pc:sldMasterChg>
    </pc:docChg>
  </pc:docChgLst>
  <pc:docChgLst>
    <pc:chgData name="Lynch, Michael" userId="67a869f9-14be-4278-8b55-5e50a85e5b45" providerId="ADAL" clId="{CF6D14ED-6909-4457-844A-3A92AE78D3AF}"/>
    <pc:docChg chg="undo redo custSel addSld delSld modSld sldOrd">
      <pc:chgData name="Lynch, Michael" userId="67a869f9-14be-4278-8b55-5e50a85e5b45" providerId="ADAL" clId="{CF6D14ED-6909-4457-844A-3A92AE78D3AF}" dt="2022-03-31T14:28:20.534" v="687" actId="20577"/>
      <pc:docMkLst>
        <pc:docMk/>
      </pc:docMkLst>
      <pc:sldChg chg="setBg">
        <pc:chgData name="Lynch, Michael" userId="67a869f9-14be-4278-8b55-5e50a85e5b45" providerId="ADAL" clId="{CF6D14ED-6909-4457-844A-3A92AE78D3AF}" dt="2022-03-31T14:13:30.319" v="378"/>
        <pc:sldMkLst>
          <pc:docMk/>
          <pc:sldMk cId="0" sldId="257"/>
        </pc:sldMkLst>
      </pc:sldChg>
      <pc:sldChg chg="setBg">
        <pc:chgData name="Lynch, Michael" userId="67a869f9-14be-4278-8b55-5e50a85e5b45" providerId="ADAL" clId="{CF6D14ED-6909-4457-844A-3A92AE78D3AF}" dt="2022-03-31T14:13:37.201" v="381"/>
        <pc:sldMkLst>
          <pc:docMk/>
          <pc:sldMk cId="0" sldId="274"/>
        </pc:sldMkLst>
      </pc:sldChg>
      <pc:sldChg chg="setBg">
        <pc:chgData name="Lynch, Michael" userId="67a869f9-14be-4278-8b55-5e50a85e5b45" providerId="ADAL" clId="{CF6D14ED-6909-4457-844A-3A92AE78D3AF}" dt="2022-03-31T14:14:57.573" v="393"/>
        <pc:sldMkLst>
          <pc:docMk/>
          <pc:sldMk cId="0" sldId="276"/>
        </pc:sldMkLst>
      </pc:sldChg>
      <pc:sldChg chg="del">
        <pc:chgData name="Lynch, Michael" userId="67a869f9-14be-4278-8b55-5e50a85e5b45" providerId="ADAL" clId="{CF6D14ED-6909-4457-844A-3A92AE78D3AF}" dt="2022-03-31T14:12:23.908" v="375" actId="2696"/>
        <pc:sldMkLst>
          <pc:docMk/>
          <pc:sldMk cId="681094556" sldId="297"/>
        </pc:sldMkLst>
      </pc:sldChg>
      <pc:sldChg chg="del">
        <pc:chgData name="Lynch, Michael" userId="67a869f9-14be-4278-8b55-5e50a85e5b45" providerId="ADAL" clId="{CF6D14ED-6909-4457-844A-3A92AE78D3AF}" dt="2022-03-31T14:12:23.908" v="375" actId="2696"/>
        <pc:sldMkLst>
          <pc:docMk/>
          <pc:sldMk cId="3612732392" sldId="299"/>
        </pc:sldMkLst>
      </pc:sldChg>
      <pc:sldChg chg="setBg">
        <pc:chgData name="Lynch, Michael" userId="67a869f9-14be-4278-8b55-5e50a85e5b45" providerId="ADAL" clId="{CF6D14ED-6909-4457-844A-3A92AE78D3AF}" dt="2022-03-31T14:13:42.450" v="384"/>
        <pc:sldMkLst>
          <pc:docMk/>
          <pc:sldMk cId="2711042296" sldId="300"/>
        </pc:sldMkLst>
      </pc:sldChg>
      <pc:sldChg chg="modSp mod setBg">
        <pc:chgData name="Lynch, Michael" userId="67a869f9-14be-4278-8b55-5e50a85e5b45" providerId="ADAL" clId="{CF6D14ED-6909-4457-844A-3A92AE78D3AF}" dt="2022-03-31T14:28:20.534" v="687" actId="20577"/>
        <pc:sldMkLst>
          <pc:docMk/>
          <pc:sldMk cId="1273600768" sldId="301"/>
        </pc:sldMkLst>
        <pc:spChg chg="mod">
          <ac:chgData name="Lynch, Michael" userId="67a869f9-14be-4278-8b55-5e50a85e5b45" providerId="ADAL" clId="{CF6D14ED-6909-4457-844A-3A92AE78D3AF}" dt="2022-03-31T14:28:20.534" v="687" actId="20577"/>
          <ac:spMkLst>
            <pc:docMk/>
            <pc:sldMk cId="1273600768" sldId="301"/>
            <ac:spMk id="33" creationId="{E396E8BB-3B4B-4548-92C1-7BBF3D1209F0}"/>
          </ac:spMkLst>
        </pc:spChg>
      </pc:sldChg>
      <pc:sldChg chg="setBg">
        <pc:chgData name="Lynch, Michael" userId="67a869f9-14be-4278-8b55-5e50a85e5b45" providerId="ADAL" clId="{CF6D14ED-6909-4457-844A-3A92AE78D3AF}" dt="2022-03-31T14:14:06.818" v="387"/>
        <pc:sldMkLst>
          <pc:docMk/>
          <pc:sldMk cId="1308145274" sldId="302"/>
        </pc:sldMkLst>
      </pc:sldChg>
      <pc:sldChg chg="addSp delSp modSp mod">
        <pc:chgData name="Lynch, Michael" userId="67a869f9-14be-4278-8b55-5e50a85e5b45" providerId="ADAL" clId="{CF6D14ED-6909-4457-844A-3A92AE78D3AF}" dt="2022-03-31T14:27:33.406" v="681" actId="207"/>
        <pc:sldMkLst>
          <pc:docMk/>
          <pc:sldMk cId="841399224" sldId="306"/>
        </pc:sldMkLst>
        <pc:spChg chg="mod">
          <ac:chgData name="Lynch, Michael" userId="67a869f9-14be-4278-8b55-5e50a85e5b45" providerId="ADAL" clId="{CF6D14ED-6909-4457-844A-3A92AE78D3AF}" dt="2022-03-31T14:18:06.067" v="451" actId="14100"/>
          <ac:spMkLst>
            <pc:docMk/>
            <pc:sldMk cId="841399224" sldId="306"/>
            <ac:spMk id="17" creationId="{ED446A2C-DA95-4D0B-8B56-0F4C7B4E6840}"/>
          </ac:spMkLst>
        </pc:spChg>
        <pc:spChg chg="mod">
          <ac:chgData name="Lynch, Michael" userId="67a869f9-14be-4278-8b55-5e50a85e5b45" providerId="ADAL" clId="{CF6D14ED-6909-4457-844A-3A92AE78D3AF}" dt="2022-03-31T14:27:33.406" v="681" actId="207"/>
          <ac:spMkLst>
            <pc:docMk/>
            <pc:sldMk cId="841399224" sldId="306"/>
            <ac:spMk id="33" creationId="{E396E8BB-3B4B-4548-92C1-7BBF3D1209F0}"/>
          </ac:spMkLst>
        </pc:spChg>
        <pc:picChg chg="add del mod">
          <ac:chgData name="Lynch, Michael" userId="67a869f9-14be-4278-8b55-5e50a85e5b45" providerId="ADAL" clId="{CF6D14ED-6909-4457-844A-3A92AE78D3AF}" dt="2022-03-31T14:18:08.067" v="454" actId="21"/>
          <ac:picMkLst>
            <pc:docMk/>
            <pc:sldMk cId="841399224" sldId="306"/>
            <ac:picMk id="3" creationId="{2A5380E8-EC85-4458-A10C-BEC70D977F10}"/>
          </ac:picMkLst>
        </pc:picChg>
      </pc:sldChg>
      <pc:sldChg chg="addSp delSp modSp mod">
        <pc:chgData name="Lynch, Michael" userId="67a869f9-14be-4278-8b55-5e50a85e5b45" providerId="ADAL" clId="{CF6D14ED-6909-4457-844A-3A92AE78D3AF}" dt="2022-03-31T14:18:34.927" v="461" actId="14100"/>
        <pc:sldMkLst>
          <pc:docMk/>
          <pc:sldMk cId="3326647095" sldId="307"/>
        </pc:sldMkLst>
        <pc:spChg chg="mod">
          <ac:chgData name="Lynch, Michael" userId="67a869f9-14be-4278-8b55-5e50a85e5b45" providerId="ADAL" clId="{CF6D14ED-6909-4457-844A-3A92AE78D3AF}" dt="2022-03-31T14:18:31.815" v="460" actId="1076"/>
          <ac:spMkLst>
            <pc:docMk/>
            <pc:sldMk cId="3326647095" sldId="307"/>
            <ac:spMk id="17" creationId="{ED446A2C-DA95-4D0B-8B56-0F4C7B4E6840}"/>
          </ac:spMkLst>
        </pc:spChg>
        <pc:spChg chg="mod">
          <ac:chgData name="Lynch, Michael" userId="67a869f9-14be-4278-8b55-5e50a85e5b45" providerId="ADAL" clId="{CF6D14ED-6909-4457-844A-3A92AE78D3AF}" dt="2022-03-31T14:18:34.927" v="461" actId="14100"/>
          <ac:spMkLst>
            <pc:docMk/>
            <pc:sldMk cId="3326647095" sldId="307"/>
            <ac:spMk id="33" creationId="{E396E8BB-3B4B-4548-92C1-7BBF3D1209F0}"/>
          </ac:spMkLst>
        </pc:spChg>
        <pc:picChg chg="del">
          <ac:chgData name="Lynch, Michael" userId="67a869f9-14be-4278-8b55-5e50a85e5b45" providerId="ADAL" clId="{CF6D14ED-6909-4457-844A-3A92AE78D3AF}" dt="2022-03-31T14:18:15.225" v="457" actId="478"/>
          <ac:picMkLst>
            <pc:docMk/>
            <pc:sldMk cId="3326647095" sldId="307"/>
            <ac:picMk id="3" creationId="{B8C455D5-6C3E-43E4-A7A3-34458A8867E1}"/>
          </ac:picMkLst>
        </pc:picChg>
        <pc:picChg chg="add mod ord">
          <ac:chgData name="Lynch, Michael" userId="67a869f9-14be-4278-8b55-5e50a85e5b45" providerId="ADAL" clId="{CF6D14ED-6909-4457-844A-3A92AE78D3AF}" dt="2022-03-31T14:18:27.008" v="459" actId="171"/>
          <ac:picMkLst>
            <pc:docMk/>
            <pc:sldMk cId="3326647095" sldId="307"/>
            <ac:picMk id="6" creationId="{BF9A326D-2708-41CA-80EE-3500523EF47F}"/>
          </ac:picMkLst>
        </pc:picChg>
      </pc:sldChg>
      <pc:sldChg chg="addSp delSp modSp mod">
        <pc:chgData name="Lynch, Michael" userId="67a869f9-14be-4278-8b55-5e50a85e5b45" providerId="ADAL" clId="{CF6D14ED-6909-4457-844A-3A92AE78D3AF}" dt="2022-03-31T14:27:46.114" v="683" actId="113"/>
        <pc:sldMkLst>
          <pc:docMk/>
          <pc:sldMk cId="4096406675" sldId="308"/>
        </pc:sldMkLst>
        <pc:spChg chg="add mod">
          <ac:chgData name="Lynch, Michael" userId="67a869f9-14be-4278-8b55-5e50a85e5b45" providerId="ADAL" clId="{CF6D14ED-6909-4457-844A-3A92AE78D3AF}" dt="2022-03-31T14:27:46.114" v="683" actId="113"/>
          <ac:spMkLst>
            <pc:docMk/>
            <pc:sldMk cId="4096406675" sldId="308"/>
            <ac:spMk id="6" creationId="{B2D1FB22-3620-4839-84C4-8BA84786DB66}"/>
          </ac:spMkLst>
        </pc:spChg>
        <pc:spChg chg="add del mod">
          <ac:chgData name="Lynch, Michael" userId="67a869f9-14be-4278-8b55-5e50a85e5b45" providerId="ADAL" clId="{CF6D14ED-6909-4457-844A-3A92AE78D3AF}" dt="2022-03-31T14:24:21.564" v="596" actId="478"/>
          <ac:spMkLst>
            <pc:docMk/>
            <pc:sldMk cId="4096406675" sldId="308"/>
            <ac:spMk id="7" creationId="{63BA83E3-00CB-4F6F-B42D-6B0C91A04603}"/>
          </ac:spMkLst>
        </pc:spChg>
        <pc:spChg chg="mod">
          <ac:chgData name="Lynch, Michael" userId="67a869f9-14be-4278-8b55-5e50a85e5b45" providerId="ADAL" clId="{CF6D14ED-6909-4457-844A-3A92AE78D3AF}" dt="2022-03-31T14:24:29.507" v="599" actId="1076"/>
          <ac:spMkLst>
            <pc:docMk/>
            <pc:sldMk cId="4096406675" sldId="308"/>
            <ac:spMk id="17" creationId="{ED446A2C-DA95-4D0B-8B56-0F4C7B4E6840}"/>
          </ac:spMkLst>
        </pc:spChg>
        <pc:picChg chg="mod">
          <ac:chgData name="Lynch, Michael" userId="67a869f9-14be-4278-8b55-5e50a85e5b45" providerId="ADAL" clId="{CF6D14ED-6909-4457-844A-3A92AE78D3AF}" dt="2022-03-31T14:16:31.724" v="430" actId="14100"/>
          <ac:picMkLst>
            <pc:docMk/>
            <pc:sldMk cId="4096406675" sldId="308"/>
            <ac:picMk id="3" creationId="{91F93B3F-1403-4AA6-BB81-C344B5F40B1D}"/>
          </ac:picMkLst>
        </pc:picChg>
        <pc:picChg chg="add del mod">
          <ac:chgData name="Lynch, Michael" userId="67a869f9-14be-4278-8b55-5e50a85e5b45" providerId="ADAL" clId="{CF6D14ED-6909-4457-844A-3A92AE78D3AF}" dt="2022-03-31T14:16:34.275" v="431" actId="478"/>
          <ac:picMkLst>
            <pc:docMk/>
            <pc:sldMk cId="4096406675" sldId="308"/>
            <ac:picMk id="5" creationId="{D24169B0-E90F-4D42-B37F-F3523C638D4E}"/>
          </ac:picMkLst>
        </pc:picChg>
      </pc:sldChg>
      <pc:sldChg chg="modSp mod">
        <pc:chgData name="Lynch, Michael" userId="67a869f9-14be-4278-8b55-5e50a85e5b45" providerId="ADAL" clId="{CF6D14ED-6909-4457-844A-3A92AE78D3AF}" dt="2022-03-31T14:28:07.039" v="685" actId="113"/>
        <pc:sldMkLst>
          <pc:docMk/>
          <pc:sldMk cId="2357265532" sldId="309"/>
        </pc:sldMkLst>
        <pc:spChg chg="mod">
          <ac:chgData name="Lynch, Michael" userId="67a869f9-14be-4278-8b55-5e50a85e5b45" providerId="ADAL" clId="{CF6D14ED-6909-4457-844A-3A92AE78D3AF}" dt="2022-03-31T14:28:07.039" v="685" actId="113"/>
          <ac:spMkLst>
            <pc:docMk/>
            <pc:sldMk cId="2357265532" sldId="309"/>
            <ac:spMk id="33" creationId="{E396E8BB-3B4B-4548-92C1-7BBF3D1209F0}"/>
          </ac:spMkLst>
        </pc:spChg>
      </pc:sldChg>
      <pc:sldChg chg="addSp delSp modSp mod">
        <pc:chgData name="Lynch, Michael" userId="67a869f9-14be-4278-8b55-5e50a85e5b45" providerId="ADAL" clId="{CF6D14ED-6909-4457-844A-3A92AE78D3AF}" dt="2022-03-31T14:26:25.884" v="679" actId="27636"/>
        <pc:sldMkLst>
          <pc:docMk/>
          <pc:sldMk cId="350675873" sldId="310"/>
        </pc:sldMkLst>
        <pc:spChg chg="add del mod">
          <ac:chgData name="Lynch, Michael" userId="67a869f9-14be-4278-8b55-5e50a85e5b45" providerId="ADAL" clId="{CF6D14ED-6909-4457-844A-3A92AE78D3AF}" dt="2022-03-31T14:24:40.460" v="601" actId="478"/>
          <ac:spMkLst>
            <pc:docMk/>
            <pc:sldMk cId="350675873" sldId="310"/>
            <ac:spMk id="4" creationId="{6024DD01-8A6B-4E98-B763-2E14CBBE415A}"/>
          </ac:spMkLst>
        </pc:spChg>
        <pc:spChg chg="add del mod">
          <ac:chgData name="Lynch, Michael" userId="67a869f9-14be-4278-8b55-5e50a85e5b45" providerId="ADAL" clId="{CF6D14ED-6909-4457-844A-3A92AE78D3AF}" dt="2022-03-31T14:24:42.034" v="602" actId="478"/>
          <ac:spMkLst>
            <pc:docMk/>
            <pc:sldMk cId="350675873" sldId="310"/>
            <ac:spMk id="5" creationId="{000A3AE1-66C2-45CA-80E5-75F6EBB24FDE}"/>
          </ac:spMkLst>
        </pc:spChg>
        <pc:spChg chg="add mod">
          <ac:chgData name="Lynch, Michael" userId="67a869f9-14be-4278-8b55-5e50a85e5b45" providerId="ADAL" clId="{CF6D14ED-6909-4457-844A-3A92AE78D3AF}" dt="2022-03-31T14:24:55.054" v="610" actId="20577"/>
          <ac:spMkLst>
            <pc:docMk/>
            <pc:sldMk cId="350675873" sldId="310"/>
            <ac:spMk id="8" creationId="{BF85D91A-5C61-45F5-B158-A6121CE03EF5}"/>
          </ac:spMkLst>
        </pc:spChg>
        <pc:spChg chg="add mod">
          <ac:chgData name="Lynch, Michael" userId="67a869f9-14be-4278-8b55-5e50a85e5b45" providerId="ADAL" clId="{CF6D14ED-6909-4457-844A-3A92AE78D3AF}" dt="2022-03-31T14:26:25.884" v="679" actId="27636"/>
          <ac:spMkLst>
            <pc:docMk/>
            <pc:sldMk cId="350675873" sldId="310"/>
            <ac:spMk id="9" creationId="{F6DAC90A-FC21-4319-BCD6-89D9817343A1}"/>
          </ac:spMkLst>
        </pc:spChg>
        <pc:spChg chg="del">
          <ac:chgData name="Lynch, Michael" userId="67a869f9-14be-4278-8b55-5e50a85e5b45" providerId="ADAL" clId="{CF6D14ED-6909-4457-844A-3A92AE78D3AF}" dt="2022-03-31T14:24:38.947" v="600" actId="478"/>
          <ac:spMkLst>
            <pc:docMk/>
            <pc:sldMk cId="350675873" sldId="310"/>
            <ac:spMk id="17" creationId="{ED446A2C-DA95-4D0B-8B56-0F4C7B4E6840}"/>
          </ac:spMkLst>
        </pc:spChg>
        <pc:picChg chg="mod">
          <ac:chgData name="Lynch, Michael" userId="67a869f9-14be-4278-8b55-5e50a85e5b45" providerId="ADAL" clId="{CF6D14ED-6909-4457-844A-3A92AE78D3AF}" dt="2022-03-31T14:16:18.592" v="427" actId="1076"/>
          <ac:picMkLst>
            <pc:docMk/>
            <pc:sldMk cId="350675873" sldId="310"/>
            <ac:picMk id="3" creationId="{5D4BB7D0-3687-460B-89AC-812507A7DFCE}"/>
          </ac:picMkLst>
        </pc:picChg>
      </pc:sldChg>
      <pc:sldChg chg="modSp add mod ord setBg">
        <pc:chgData name="Lynch, Michael" userId="67a869f9-14be-4278-8b55-5e50a85e5b45" providerId="ADAL" clId="{CF6D14ED-6909-4457-844A-3A92AE78D3AF}" dt="2022-03-31T14:15:40.745" v="418"/>
        <pc:sldMkLst>
          <pc:docMk/>
          <pc:sldMk cId="330234759" sldId="311"/>
        </pc:sldMkLst>
        <pc:spChg chg="mod">
          <ac:chgData name="Lynch, Michael" userId="67a869f9-14be-4278-8b55-5e50a85e5b45" providerId="ADAL" clId="{CF6D14ED-6909-4457-844A-3A92AE78D3AF}" dt="2022-03-31T14:15:32.545" v="415" actId="20577"/>
          <ac:spMkLst>
            <pc:docMk/>
            <pc:sldMk cId="330234759" sldId="311"/>
            <ac:spMk id="192" creationId="{00000000-0000-0000-0000-000000000000}"/>
          </ac:spMkLst>
        </pc:spChg>
      </pc:sldChg>
      <pc:sldChg chg="delSp add del mod">
        <pc:chgData name="Lynch, Michael" userId="67a869f9-14be-4278-8b55-5e50a85e5b45" providerId="ADAL" clId="{CF6D14ED-6909-4457-844A-3A92AE78D3AF}" dt="2022-03-31T03:54:19.180" v="139" actId="2696"/>
        <pc:sldMkLst>
          <pc:docMk/>
          <pc:sldMk cId="3031804484" sldId="311"/>
        </pc:sldMkLst>
        <pc:graphicFrameChg chg="del">
          <ac:chgData name="Lynch, Michael" userId="67a869f9-14be-4278-8b55-5e50a85e5b45" providerId="ADAL" clId="{CF6D14ED-6909-4457-844A-3A92AE78D3AF}" dt="2022-03-31T03:25:27.409" v="137" actId="478"/>
          <ac:graphicFrameMkLst>
            <pc:docMk/>
            <pc:sldMk cId="3031804484" sldId="311"/>
            <ac:graphicFrameMk id="7" creationId="{0495B128-C213-4CDC-8D2E-88008D08011F}"/>
          </ac:graphicFrameMkLst>
        </pc:graphicFrameChg>
        <pc:graphicFrameChg chg="del">
          <ac:chgData name="Lynch, Michael" userId="67a869f9-14be-4278-8b55-5e50a85e5b45" providerId="ADAL" clId="{CF6D14ED-6909-4457-844A-3A92AE78D3AF}" dt="2022-03-31T03:25:28.274" v="138" actId="478"/>
          <ac:graphicFrameMkLst>
            <pc:docMk/>
            <pc:sldMk cId="3031804484" sldId="311"/>
            <ac:graphicFrameMk id="9" creationId="{CE7251BF-FCE8-4720-83A0-1D9F4DEE2D3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Introduction of the presenter</a:t>
            </a: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land in Illinois, and essentially all waters, are impacted by or directed toward human use.  Even protected areas which make up a tiny fraction of the landscape are managed by people to meet human priorities.  This will not change.  What can change is how we determine these priorities and the magnitude of the impact that our activities have on other organisms that share the landscape with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Task Force was formed to recommend approaches to address the threats to native biodiversity and a changing climate.</a:t>
            </a:r>
          </a:p>
          <a:p>
            <a:endParaRPr lang="en-US" dirty="0"/>
          </a:p>
          <a:p>
            <a:r>
              <a:rPr lang="en-US" b="1" dirty="0"/>
              <a:t>Why do we need a Vision?</a:t>
            </a:r>
          </a:p>
          <a:p>
            <a:endParaRPr lang="en-US" dirty="0"/>
          </a:p>
          <a:p>
            <a:r>
              <a:rPr lang="en-US" dirty="0"/>
              <a:t>In order to develop goals for land and water conservation we need to imagine possible futures for Illinois.  </a:t>
            </a:r>
          </a:p>
          <a:p>
            <a:r>
              <a:rPr lang="en-US" dirty="0"/>
              <a:t>A positive vision of the future will align with your values.</a:t>
            </a:r>
          </a:p>
          <a:p>
            <a:r>
              <a:rPr lang="en-US" dirty="0"/>
              <a:t>A shared vision established with common values will enable us to develop collective goals and realistic recommendations.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738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Examples of common values that might inform a Landscape Vision include those listed here.  There are many other possibilities.</a:t>
            </a:r>
          </a:p>
          <a:p>
            <a:endParaRPr lang="en-US" dirty="0"/>
          </a:p>
          <a:p>
            <a:r>
              <a:rPr lang="en-US" dirty="0"/>
              <a:t>These values were taken from what was heard during the listening sessions and written comments submitted to the Task Force.</a:t>
            </a:r>
          </a:p>
          <a:p>
            <a:endParaRPr lang="en-US" dirty="0"/>
          </a:p>
          <a:p>
            <a:r>
              <a:rPr lang="en-US" dirty="0"/>
              <a:t>One expression of these values might be a Vision Statement such as this (see next slide).</a:t>
            </a:r>
          </a:p>
          <a:p>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505971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This statement was developed as a reflection of the Values presented in the previous slide.  </a:t>
            </a:r>
          </a:p>
          <a:p>
            <a:endParaRPr lang="en-US" dirty="0"/>
          </a:p>
          <a:p>
            <a:r>
              <a:rPr lang="en-US" dirty="0"/>
              <a:t>There are many strategies to move toward such a Vision that include placing 30% of Illinois’ Land and Water into conservation.</a:t>
            </a:r>
          </a:p>
          <a:p>
            <a:endParaRPr lang="en-US" dirty="0"/>
          </a:p>
        </p:txBody>
      </p:sp>
    </p:spTree>
    <p:extLst>
      <p:ext uri="{BB962C8B-B14F-4D97-AF65-F5344CB8AC3E}">
        <p14:creationId xmlns:p14="http://schemas.microsoft.com/office/powerpoint/2010/main" val="2312417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Introduction of the presenter</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84541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Both programs that take land out of production for some amount of time, and programs that improve ecosystem services of land in production</a:t>
            </a:r>
            <a:endParaRPr dirty="0"/>
          </a:p>
        </p:txBody>
      </p:sp>
    </p:spTree>
    <p:extLst>
      <p:ext uri="{BB962C8B-B14F-4D97-AF65-F5344CB8AC3E}">
        <p14:creationId xmlns:p14="http://schemas.microsoft.com/office/powerpoint/2010/main" val="107216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Both how we increase access through general programs and how we improve programs focused on urban areas</a:t>
            </a:r>
            <a:endParaRPr dirty="0"/>
          </a:p>
        </p:txBody>
      </p:sp>
    </p:spTree>
    <p:extLst>
      <p:ext uri="{BB962C8B-B14F-4D97-AF65-F5344CB8AC3E}">
        <p14:creationId xmlns:p14="http://schemas.microsoft.com/office/powerpoint/2010/main" val="2639006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Both public land (and permanent easements) and voluntary, private agreements and certification</a:t>
            </a:r>
            <a:endParaRPr dirty="0"/>
          </a:p>
        </p:txBody>
      </p:sp>
    </p:spTree>
    <p:extLst>
      <p:ext uri="{BB962C8B-B14F-4D97-AF65-F5344CB8AC3E}">
        <p14:creationId xmlns:p14="http://schemas.microsoft.com/office/powerpoint/2010/main" val="2601307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 image">
  <p:cSld name="TITLE_1_2">
    <p:spTree>
      <p:nvGrpSpPr>
        <p:cNvPr id="1" name="Shape 18"/>
        <p:cNvGrpSpPr/>
        <p:nvPr/>
      </p:nvGrpSpPr>
      <p:grpSpPr>
        <a:xfrm>
          <a:off x="0" y="0"/>
          <a:ext cx="0" cy="0"/>
          <a:chOff x="0" y="0"/>
          <a:chExt cx="0" cy="0"/>
        </a:xfrm>
      </p:grpSpPr>
      <p:sp>
        <p:nvSpPr>
          <p:cNvPr id="19" name="Google Shape;19;p4"/>
          <p:cNvSpPr/>
          <p:nvPr/>
        </p:nvSpPr>
        <p:spPr>
          <a:xfrm>
            <a:off x="21892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20" name="Google Shape;20;p4"/>
          <p:cNvSpPr/>
          <p:nvPr/>
        </p:nvSpPr>
        <p:spPr>
          <a:xfrm>
            <a:off x="-9675" y="-9675"/>
            <a:ext cx="5276875" cy="516707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1" name="Google Shape;21;p4"/>
          <p:cNvSpPr txBox="1">
            <a:spLocks noGrp="1"/>
          </p:cNvSpPr>
          <p:nvPr>
            <p:ph type="title"/>
          </p:nvPr>
        </p:nvSpPr>
        <p:spPr>
          <a:xfrm>
            <a:off x="838309" y="1807900"/>
            <a:ext cx="3148200" cy="48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22" name="Google Shape;22;p4"/>
          <p:cNvSpPr txBox="1">
            <a:spLocks noGrp="1"/>
          </p:cNvSpPr>
          <p:nvPr>
            <p:ph type="body" idx="1"/>
          </p:nvPr>
        </p:nvSpPr>
        <p:spPr>
          <a:xfrm>
            <a:off x="838250" y="2419350"/>
            <a:ext cx="3148200" cy="22557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a:lvl1pPr>
            <a:lvl2pPr marL="914400" lvl="1" indent="-355600" rtl="0">
              <a:spcBef>
                <a:spcPts val="0"/>
              </a:spcBef>
              <a:spcAft>
                <a:spcPts val="0"/>
              </a:spcAft>
              <a:buSzPts val="2000"/>
              <a:buChar char="▹"/>
              <a:defRPr/>
            </a:lvl2pPr>
            <a:lvl3pPr marL="1371600" lvl="2" indent="-355600" rtl="0">
              <a:spcBef>
                <a:spcPts val="0"/>
              </a:spcBef>
              <a:spcAft>
                <a:spcPts val="0"/>
              </a:spcAft>
              <a:buSzPts val="2000"/>
              <a:buChar char="▹"/>
              <a:defRPr/>
            </a:lvl3pPr>
            <a:lvl4pPr marL="1828800" lvl="3" indent="-355600" rtl="0">
              <a:spcBef>
                <a:spcPts val="0"/>
              </a:spcBef>
              <a:spcAft>
                <a:spcPts val="0"/>
              </a:spcAft>
              <a:buSzPts val="2000"/>
              <a:buChar char="●"/>
              <a:defRPr/>
            </a:lvl4pPr>
            <a:lvl5pPr marL="2286000" lvl="4" indent="-355600" rtl="0">
              <a:spcBef>
                <a:spcPts val="0"/>
              </a:spcBef>
              <a:spcAft>
                <a:spcPts val="0"/>
              </a:spcAft>
              <a:buSzPts val="2000"/>
              <a:buChar char="○"/>
              <a:defRPr/>
            </a:lvl5pPr>
            <a:lvl6pPr marL="2743200" lvl="5" indent="-355600" rtl="0">
              <a:spcBef>
                <a:spcPts val="0"/>
              </a:spcBef>
              <a:spcAft>
                <a:spcPts val="0"/>
              </a:spcAft>
              <a:buSzPts val="2000"/>
              <a:buChar char="■"/>
              <a:defRPr/>
            </a:lvl6pPr>
            <a:lvl7pPr marL="3200400" lvl="6" indent="-355600" rtl="0">
              <a:spcBef>
                <a:spcPts val="0"/>
              </a:spcBef>
              <a:spcAft>
                <a:spcPts val="0"/>
              </a:spcAft>
              <a:buSzPts val="2000"/>
              <a:buChar char="●"/>
              <a:defRPr/>
            </a:lvl7pPr>
            <a:lvl8pPr marL="3657600" lvl="7" indent="-355600" rtl="0">
              <a:spcBef>
                <a:spcPts val="0"/>
              </a:spcBef>
              <a:spcAft>
                <a:spcPts val="0"/>
              </a:spcAft>
              <a:buSzPts val="2000"/>
              <a:buChar char="○"/>
              <a:defRPr/>
            </a:lvl8pPr>
            <a:lvl9pPr marL="4114800" lvl="8" indent="-355600" rtl="0">
              <a:spcBef>
                <a:spcPts val="0"/>
              </a:spcBef>
              <a:spcAft>
                <a:spcPts val="0"/>
              </a:spcAft>
              <a:buSzPts val="2000"/>
              <a:buChar char="■"/>
              <a:defRPr/>
            </a:lvl9pPr>
          </a:lstStyle>
          <a:p>
            <a:endParaRPr/>
          </a:p>
        </p:txBody>
      </p:sp>
      <p:sp>
        <p:nvSpPr>
          <p:cNvPr id="23" name="Google Shape;23;p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9"/>
          <p:cNvSpPr/>
          <p:nvPr/>
        </p:nvSpPr>
        <p:spPr>
          <a:xfrm>
            <a:off x="22860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0" name="Google Shape;50;p9"/>
          <p:cNvSpPr/>
          <p:nvPr/>
        </p:nvSpPr>
        <p:spPr>
          <a:xfrm>
            <a:off x="0" y="-10437"/>
            <a:ext cx="8229315" cy="5164387"/>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51" name="Google Shape;51;p9"/>
          <p:cNvSpPr txBox="1">
            <a:spLocks noGrp="1"/>
          </p:cNvSpPr>
          <p:nvPr>
            <p:ph type="title"/>
          </p:nvPr>
        </p:nvSpPr>
        <p:spPr>
          <a:xfrm>
            <a:off x="841000" y="969700"/>
            <a:ext cx="4801500" cy="409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52" name="Google Shape;52;p9"/>
          <p:cNvSpPr txBox="1">
            <a:spLocks noGrp="1"/>
          </p:cNvSpPr>
          <p:nvPr>
            <p:ph type="body" idx="1"/>
          </p:nvPr>
        </p:nvSpPr>
        <p:spPr>
          <a:xfrm>
            <a:off x="841000" y="1600975"/>
            <a:ext cx="2094900" cy="24105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3" name="Google Shape;53;p9"/>
          <p:cNvSpPr txBox="1">
            <a:spLocks noGrp="1"/>
          </p:cNvSpPr>
          <p:nvPr>
            <p:ph type="body" idx="2"/>
          </p:nvPr>
        </p:nvSpPr>
        <p:spPr>
          <a:xfrm>
            <a:off x="3043281" y="1600975"/>
            <a:ext cx="2094900" cy="24105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4" name="Google Shape;54;p9"/>
          <p:cNvSpPr txBox="1">
            <a:spLocks noGrp="1"/>
          </p:cNvSpPr>
          <p:nvPr>
            <p:ph type="body" idx="3"/>
          </p:nvPr>
        </p:nvSpPr>
        <p:spPr>
          <a:xfrm>
            <a:off x="5245562" y="1600975"/>
            <a:ext cx="2094900" cy="24105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55" name="Google Shape;55;p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741100"/>
            <a:ext cx="5185200" cy="474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1pPr>
            <a:lvl2pPr lvl="1">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2pPr>
            <a:lvl3pPr lvl="2">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3pPr>
            <a:lvl4pPr lvl="3">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4pPr>
            <a:lvl5pPr lvl="4">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5pPr>
            <a:lvl6pPr lvl="5">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6pPr>
            <a:lvl7pPr lvl="6">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7pPr>
            <a:lvl8pPr lvl="7">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8pPr>
            <a:lvl9pPr lvl="8">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57200" y="1352550"/>
            <a:ext cx="5185200" cy="22557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Karla"/>
              <a:buChar char="▸"/>
              <a:defRPr sz="2000">
                <a:solidFill>
                  <a:schemeClr val="dk1"/>
                </a:solidFill>
                <a:latin typeface="Karla"/>
                <a:ea typeface="Karla"/>
                <a:cs typeface="Karla"/>
                <a:sym typeface="Karla"/>
              </a:defRPr>
            </a:lvl1pPr>
            <a:lvl2pPr marL="914400" lvl="1"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2pPr>
            <a:lvl3pPr marL="1371600" lvl="2"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3pPr>
            <a:lvl4pPr marL="1828800" lvl="3"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4pPr>
            <a:lvl5pPr marL="2286000" lvl="4"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5pPr>
            <a:lvl6pPr marL="2743200" lvl="5"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6pPr>
            <a:lvl7pPr marL="3200400" lvl="6"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7pPr>
            <a:lvl8pPr marL="3657600" lvl="7"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8pPr>
            <a:lvl9pPr marL="4114800" lvl="8"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b="1">
                <a:solidFill>
                  <a:schemeClr val="lt1"/>
                </a:solidFill>
                <a:latin typeface="Montserrat"/>
                <a:ea typeface="Montserrat"/>
                <a:cs typeface="Montserrat"/>
                <a:sym typeface="Montserrat"/>
              </a:defRPr>
            </a:lvl1pPr>
            <a:lvl2pPr lvl="1" algn="r">
              <a:buNone/>
              <a:defRPr sz="1300" b="1">
                <a:solidFill>
                  <a:schemeClr val="lt1"/>
                </a:solidFill>
                <a:latin typeface="Montserrat"/>
                <a:ea typeface="Montserrat"/>
                <a:cs typeface="Montserrat"/>
                <a:sym typeface="Montserrat"/>
              </a:defRPr>
            </a:lvl2pPr>
            <a:lvl3pPr lvl="2" algn="r">
              <a:buNone/>
              <a:defRPr sz="1300" b="1">
                <a:solidFill>
                  <a:schemeClr val="lt1"/>
                </a:solidFill>
                <a:latin typeface="Montserrat"/>
                <a:ea typeface="Montserrat"/>
                <a:cs typeface="Montserrat"/>
                <a:sym typeface="Montserrat"/>
              </a:defRPr>
            </a:lvl3pPr>
            <a:lvl4pPr lvl="3" algn="r">
              <a:buNone/>
              <a:defRPr sz="1300" b="1">
                <a:solidFill>
                  <a:schemeClr val="lt1"/>
                </a:solidFill>
                <a:latin typeface="Montserrat"/>
                <a:ea typeface="Montserrat"/>
                <a:cs typeface="Montserrat"/>
                <a:sym typeface="Montserrat"/>
              </a:defRPr>
            </a:lvl4pPr>
            <a:lvl5pPr lvl="4" algn="r">
              <a:buNone/>
              <a:defRPr sz="1300" b="1">
                <a:solidFill>
                  <a:schemeClr val="lt1"/>
                </a:solidFill>
                <a:latin typeface="Montserrat"/>
                <a:ea typeface="Montserrat"/>
                <a:cs typeface="Montserrat"/>
                <a:sym typeface="Montserrat"/>
              </a:defRPr>
            </a:lvl5pPr>
            <a:lvl6pPr lvl="5" algn="r">
              <a:buNone/>
              <a:defRPr sz="1300" b="1">
                <a:solidFill>
                  <a:schemeClr val="lt1"/>
                </a:solidFill>
                <a:latin typeface="Montserrat"/>
                <a:ea typeface="Montserrat"/>
                <a:cs typeface="Montserrat"/>
                <a:sym typeface="Montserrat"/>
              </a:defRPr>
            </a:lvl6pPr>
            <a:lvl7pPr lvl="6" algn="r">
              <a:buNone/>
              <a:defRPr sz="1300" b="1">
                <a:solidFill>
                  <a:schemeClr val="lt1"/>
                </a:solidFill>
                <a:latin typeface="Montserrat"/>
                <a:ea typeface="Montserrat"/>
                <a:cs typeface="Montserrat"/>
                <a:sym typeface="Montserrat"/>
              </a:defRPr>
            </a:lvl7pPr>
            <a:lvl8pPr lvl="7" algn="r">
              <a:buNone/>
              <a:defRPr sz="1300" b="1">
                <a:solidFill>
                  <a:schemeClr val="lt1"/>
                </a:solidFill>
                <a:latin typeface="Montserrat"/>
                <a:ea typeface="Montserrat"/>
                <a:cs typeface="Montserrat"/>
                <a:sym typeface="Montserrat"/>
              </a:defRPr>
            </a:lvl8pPr>
            <a:lvl9pPr lvl="8" algn="r">
              <a:buNone/>
              <a:defRPr sz="1300" b="1">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5"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353"/>
        <p:cNvGrpSpPr/>
        <p:nvPr/>
      </p:nvGrpSpPr>
      <p:grpSpPr>
        <a:xfrm>
          <a:off x="0" y="0"/>
          <a:ext cx="0" cy="0"/>
          <a:chOff x="0" y="0"/>
          <a:chExt cx="0" cy="0"/>
        </a:xfrm>
      </p:grpSpPr>
      <p:sp>
        <p:nvSpPr>
          <p:cNvPr id="357" name="Google Shape;357;p3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a:t>
            </a:fld>
            <a:endParaRPr/>
          </a:p>
        </p:txBody>
      </p:sp>
      <p:sp>
        <p:nvSpPr>
          <p:cNvPr id="17" name="Google Shape;76;p14">
            <a:extLst>
              <a:ext uri="{FF2B5EF4-FFF2-40B4-BE49-F238E27FC236}">
                <a16:creationId xmlns:a16="http://schemas.microsoft.com/office/drawing/2014/main" id="{24ECBD07-AFB2-47A5-9001-7483ED8D919C}"/>
              </a:ext>
            </a:extLst>
          </p:cNvPr>
          <p:cNvSpPr txBox="1">
            <a:spLocks/>
          </p:cNvSpPr>
          <p:nvPr/>
        </p:nvSpPr>
        <p:spPr>
          <a:xfrm>
            <a:off x="648300" y="1997848"/>
            <a:ext cx="3626158" cy="236010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r>
              <a:rPr lang="en-US" sz="3600" dirty="0">
                <a:solidFill>
                  <a:schemeClr val="bg2"/>
                </a:solidFill>
              </a:rPr>
              <a:t>A </a:t>
            </a:r>
            <a:r>
              <a:rPr lang="en-US" sz="3600" dirty="0">
                <a:solidFill>
                  <a:schemeClr val="accent1">
                    <a:lumMod val="75000"/>
                  </a:schemeClr>
                </a:solidFill>
              </a:rPr>
              <a:t>Vision</a:t>
            </a:r>
            <a:r>
              <a:rPr lang="en-US" sz="3600" dirty="0">
                <a:solidFill>
                  <a:schemeClr val="bg2"/>
                </a:solidFill>
              </a:rPr>
              <a:t> </a:t>
            </a:r>
            <a:r>
              <a:rPr lang="en-US" sz="3600" dirty="0">
                <a:solidFill>
                  <a:schemeClr val="accent1">
                    <a:lumMod val="75000"/>
                  </a:schemeClr>
                </a:solidFill>
              </a:rPr>
              <a:t>for Illinois</a:t>
            </a:r>
            <a:r>
              <a:rPr lang="en-US" sz="3600" dirty="0">
                <a:solidFill>
                  <a:schemeClr val="bg2"/>
                </a:solidFill>
              </a:rPr>
              <a:t> Landscape</a:t>
            </a:r>
          </a:p>
        </p:txBody>
      </p:sp>
      <p:sp>
        <p:nvSpPr>
          <p:cNvPr id="2" name="TextBox 1">
            <a:extLst>
              <a:ext uri="{FF2B5EF4-FFF2-40B4-BE49-F238E27FC236}">
                <a16:creationId xmlns:a16="http://schemas.microsoft.com/office/drawing/2014/main" id="{F64EB89B-9A61-4932-842E-FC395F0D86EA}"/>
              </a:ext>
            </a:extLst>
          </p:cNvPr>
          <p:cNvSpPr txBox="1"/>
          <p:nvPr/>
        </p:nvSpPr>
        <p:spPr>
          <a:xfrm>
            <a:off x="648300" y="4372480"/>
            <a:ext cx="3713243" cy="307777"/>
          </a:xfrm>
          <a:prstGeom prst="rect">
            <a:avLst/>
          </a:prstGeom>
          <a:noFill/>
        </p:spPr>
        <p:txBody>
          <a:bodyPr wrap="square" rtlCol="0">
            <a:spAutoFit/>
          </a:bodyPr>
          <a:lstStyle/>
          <a:p>
            <a:r>
              <a:rPr lang="en-US" b="1" dirty="0">
                <a:solidFill>
                  <a:schemeClr val="bg2"/>
                </a:solidFill>
                <a:latin typeface="Montserrat" panose="00000500000000000000" pitchFamily="2" charset="0"/>
              </a:rPr>
              <a:t>To inform 30x30 recommendations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310"/>
        <p:cNvGrpSpPr/>
        <p:nvPr/>
      </p:nvGrpSpPr>
      <p:grpSpPr>
        <a:xfrm>
          <a:off x="0" y="0"/>
          <a:ext cx="0" cy="0"/>
          <a:chOff x="0" y="0"/>
          <a:chExt cx="0" cy="0"/>
        </a:xfrm>
      </p:grpSpPr>
      <p:sp>
        <p:nvSpPr>
          <p:cNvPr id="325" name="Google Shape;325;p3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33" name="Text Placeholder 3">
            <a:extLst>
              <a:ext uri="{FF2B5EF4-FFF2-40B4-BE49-F238E27FC236}">
                <a16:creationId xmlns:a16="http://schemas.microsoft.com/office/drawing/2014/main" id="{E396E8BB-3B4B-4548-92C1-7BBF3D1209F0}"/>
              </a:ext>
            </a:extLst>
          </p:cNvPr>
          <p:cNvSpPr txBox="1">
            <a:spLocks/>
          </p:cNvSpPr>
          <p:nvPr/>
        </p:nvSpPr>
        <p:spPr>
          <a:xfrm>
            <a:off x="575285" y="1367590"/>
            <a:ext cx="6463289" cy="295582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1pPr>
            <a:lvl2pPr marL="914400" marR="0" lvl="1"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2pPr>
            <a:lvl3pPr marL="1371600" marR="0" lvl="2"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3pPr>
            <a:lvl4pPr marL="1828800" marR="0" lvl="3"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4pPr>
            <a:lvl5pPr marL="2286000" marR="0" lvl="4"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5pPr>
            <a:lvl6pPr marL="2743200" marR="0" lvl="5"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6pPr>
            <a:lvl7pPr marL="3200400" marR="0" lvl="6"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7pPr>
            <a:lvl8pPr marL="3657600" marR="0" lvl="7"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8pPr>
            <a:lvl9pPr marL="4114800" marR="0" lvl="8"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9pPr>
          </a:lstStyle>
          <a:p>
            <a:pPr marL="0" indent="0">
              <a:buNone/>
            </a:pPr>
            <a:r>
              <a:rPr lang="en-US" sz="1800" dirty="0">
                <a:effectLst/>
                <a:latin typeface="Karla" pitchFamily="2" charset="0"/>
                <a:ea typeface="Times New Roman" panose="02020603050405020304" pitchFamily="18" charset="0"/>
                <a:cs typeface="Times New Roman" panose="02020603050405020304" pitchFamily="18" charset="0"/>
              </a:rPr>
              <a:t>Illinois’ 30x30 Initiative is meant to advise on the establishment of a bold goal for conserving the land and waters of Illinois for the dual purposes of biodiversity protection and climate mitigation.</a:t>
            </a:r>
          </a:p>
          <a:p>
            <a:pPr marL="228600" indent="-228600">
              <a:buFont typeface="Symbol" panose="05050102010706020507" pitchFamily="18" charset="2"/>
              <a:buChar char=""/>
            </a:pPr>
            <a:endParaRPr lang="en-US" sz="1800" dirty="0">
              <a:effectLst/>
              <a:latin typeface="Karla" pitchFamily="2" charset="0"/>
              <a:ea typeface="Times New Roman" panose="02020603050405020304" pitchFamily="18" charset="0"/>
              <a:cs typeface="Times New Roman" panose="02020603050405020304" pitchFamily="18" charset="0"/>
            </a:endParaRPr>
          </a:p>
          <a:p>
            <a:pPr marL="0" indent="0">
              <a:buNone/>
            </a:pPr>
            <a:r>
              <a:rPr lang="en-US" sz="1800" dirty="0">
                <a:effectLst/>
                <a:latin typeface="Karla" pitchFamily="2" charset="0"/>
                <a:ea typeface="Times New Roman" panose="02020603050405020304" pitchFamily="18" charset="0"/>
                <a:cs typeface="Times New Roman" panose="02020603050405020304" pitchFamily="18" charset="0"/>
              </a:rPr>
              <a:t>Why do we need a Vision to guide us?</a:t>
            </a:r>
          </a:p>
          <a:p>
            <a:pPr marL="800100" lvl="1" indent="-342900">
              <a:buFont typeface="+mj-lt"/>
              <a:buAutoNum type="arabicPeriod"/>
            </a:pPr>
            <a:r>
              <a:rPr lang="en-US" sz="1800" dirty="0">
                <a:effectLst/>
                <a:latin typeface="Karla" pitchFamily="2" charset="0"/>
                <a:ea typeface="Times New Roman" panose="02020603050405020304" pitchFamily="18" charset="0"/>
                <a:cs typeface="Times New Roman" panose="02020603050405020304" pitchFamily="18" charset="0"/>
              </a:rPr>
              <a:t>To motivate us to action</a:t>
            </a:r>
          </a:p>
          <a:p>
            <a:pPr marL="800100" lvl="1" indent="-342900">
              <a:buFont typeface="+mj-lt"/>
              <a:buAutoNum type="arabicPeriod"/>
            </a:pPr>
            <a:r>
              <a:rPr lang="en-US" sz="1800" dirty="0">
                <a:effectLst/>
                <a:latin typeface="Karla" pitchFamily="2" charset="0"/>
                <a:ea typeface="Times New Roman" panose="02020603050405020304" pitchFamily="18" charset="0"/>
                <a:cs typeface="Times New Roman" panose="02020603050405020304" pitchFamily="18" charset="0"/>
              </a:rPr>
              <a:t>To assess our progress</a:t>
            </a:r>
          </a:p>
          <a:p>
            <a:pPr marL="800100" lvl="1" indent="-342900">
              <a:buFont typeface="+mj-lt"/>
              <a:buAutoNum type="arabicPeriod"/>
            </a:pPr>
            <a:r>
              <a:rPr lang="en-US" sz="1800" dirty="0">
                <a:effectLst/>
                <a:latin typeface="Karla" pitchFamily="2" charset="0"/>
                <a:ea typeface="Times New Roman" panose="02020603050405020304" pitchFamily="18" charset="0"/>
                <a:cs typeface="Times New Roman" panose="02020603050405020304" pitchFamily="18" charset="0"/>
              </a:rPr>
              <a:t>To celebrate our successes</a:t>
            </a:r>
          </a:p>
        </p:txBody>
      </p:sp>
      <p:sp>
        <p:nvSpPr>
          <p:cNvPr id="17" name="Title 16">
            <a:extLst>
              <a:ext uri="{FF2B5EF4-FFF2-40B4-BE49-F238E27FC236}">
                <a16:creationId xmlns:a16="http://schemas.microsoft.com/office/drawing/2014/main" id="{ED446A2C-DA95-4D0B-8B56-0F4C7B4E6840}"/>
              </a:ext>
            </a:extLst>
          </p:cNvPr>
          <p:cNvSpPr>
            <a:spLocks noGrp="1"/>
          </p:cNvSpPr>
          <p:nvPr>
            <p:ph type="title"/>
          </p:nvPr>
        </p:nvSpPr>
        <p:spPr>
          <a:xfrm>
            <a:off x="841000" y="969700"/>
            <a:ext cx="5452224" cy="409500"/>
          </a:xfrm>
        </p:spPr>
        <p:txBody>
          <a:bodyPr/>
          <a:lstStyle/>
          <a:p>
            <a:r>
              <a:rPr lang="en-US" b="1" dirty="0"/>
              <a:t>The Need for a Vision</a:t>
            </a:r>
            <a:endParaRPr lang="en-US" dirty="0"/>
          </a:p>
        </p:txBody>
      </p:sp>
    </p:spTree>
    <p:extLst>
      <p:ext uri="{BB962C8B-B14F-4D97-AF65-F5344CB8AC3E}">
        <p14:creationId xmlns:p14="http://schemas.microsoft.com/office/powerpoint/2010/main" val="841399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310"/>
        <p:cNvGrpSpPr/>
        <p:nvPr/>
      </p:nvGrpSpPr>
      <p:grpSpPr>
        <a:xfrm>
          <a:off x="0" y="0"/>
          <a:ext cx="0" cy="0"/>
          <a:chOff x="0" y="0"/>
          <a:chExt cx="0" cy="0"/>
        </a:xfrm>
      </p:grpSpPr>
      <p:sp>
        <p:nvSpPr>
          <p:cNvPr id="325" name="Google Shape;325;p3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33" name="Text Placeholder 3">
            <a:extLst>
              <a:ext uri="{FF2B5EF4-FFF2-40B4-BE49-F238E27FC236}">
                <a16:creationId xmlns:a16="http://schemas.microsoft.com/office/drawing/2014/main" id="{E396E8BB-3B4B-4548-92C1-7BBF3D1209F0}"/>
              </a:ext>
            </a:extLst>
          </p:cNvPr>
          <p:cNvSpPr txBox="1">
            <a:spLocks/>
          </p:cNvSpPr>
          <p:nvPr/>
        </p:nvSpPr>
        <p:spPr>
          <a:xfrm>
            <a:off x="575285" y="1367589"/>
            <a:ext cx="6463289" cy="331326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1pPr>
            <a:lvl2pPr marL="914400" marR="0" lvl="1"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2pPr>
            <a:lvl3pPr marL="1371600" marR="0" lvl="2"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3pPr>
            <a:lvl4pPr marL="1828800" marR="0" lvl="3"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4pPr>
            <a:lvl5pPr marL="2286000" marR="0" lvl="4"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5pPr>
            <a:lvl6pPr marL="2743200" marR="0" lvl="5"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6pPr>
            <a:lvl7pPr marL="3200400" marR="0" lvl="6"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7pPr>
            <a:lvl8pPr marL="3657600" marR="0" lvl="7"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8pPr>
            <a:lvl9pPr marL="4114800" marR="0" lvl="8"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9pPr>
          </a:lstStyle>
          <a:p>
            <a:r>
              <a:rPr lang="en-US" sz="1400" dirty="0"/>
              <a:t>All residents living and working in </a:t>
            </a:r>
            <a:r>
              <a:rPr lang="en-US" sz="1400" b="1" dirty="0">
                <a:solidFill>
                  <a:schemeClr val="accent2">
                    <a:lumMod val="50000"/>
                  </a:schemeClr>
                </a:solidFill>
              </a:rPr>
              <a:t>Safe and Healthy Environments</a:t>
            </a:r>
          </a:p>
          <a:p>
            <a:r>
              <a:rPr lang="en-US" sz="1400" b="1" dirty="0">
                <a:solidFill>
                  <a:schemeClr val="accent2">
                    <a:lumMod val="50000"/>
                  </a:schemeClr>
                </a:solidFill>
              </a:rPr>
              <a:t>Vibrant and sustainable economies</a:t>
            </a:r>
            <a:r>
              <a:rPr lang="en-US" sz="1400" b="1" dirty="0"/>
              <a:t> </a:t>
            </a:r>
            <a:r>
              <a:rPr lang="en-US" sz="1400" dirty="0"/>
              <a:t>existing throughout the state</a:t>
            </a:r>
          </a:p>
          <a:p>
            <a:r>
              <a:rPr lang="en-US" sz="1400" dirty="0"/>
              <a:t>All communities having </a:t>
            </a:r>
            <a:r>
              <a:rPr lang="en-US" sz="1400" b="1" dirty="0">
                <a:solidFill>
                  <a:schemeClr val="accent2">
                    <a:lumMod val="50000"/>
                  </a:schemeClr>
                </a:solidFill>
              </a:rPr>
              <a:t>equitable local access to Open Spaces</a:t>
            </a:r>
          </a:p>
          <a:p>
            <a:r>
              <a:rPr lang="en-US" sz="1400" dirty="0"/>
              <a:t>Land Protection yields </a:t>
            </a:r>
            <a:r>
              <a:rPr lang="en-US" sz="1400" b="1" dirty="0">
                <a:solidFill>
                  <a:schemeClr val="accent2">
                    <a:lumMod val="50000"/>
                  </a:schemeClr>
                </a:solidFill>
              </a:rPr>
              <a:t>equitable distribution of benefits</a:t>
            </a:r>
            <a:r>
              <a:rPr lang="en-US" sz="1400" b="1" dirty="0"/>
              <a:t> </a:t>
            </a:r>
            <a:r>
              <a:rPr lang="en-US" sz="1400" dirty="0"/>
              <a:t>to all people</a:t>
            </a:r>
          </a:p>
          <a:p>
            <a:r>
              <a:rPr lang="en-US" sz="1400" b="1" dirty="0">
                <a:solidFill>
                  <a:schemeClr val="accent2">
                    <a:lumMod val="50000"/>
                  </a:schemeClr>
                </a:solidFill>
              </a:rPr>
              <a:t>Ecologically Important Areas</a:t>
            </a:r>
            <a:r>
              <a:rPr lang="en-US" sz="1400" b="1" dirty="0"/>
              <a:t> </a:t>
            </a:r>
            <a:r>
              <a:rPr lang="en-US" sz="1400" dirty="0"/>
              <a:t>are effectively managed and protected</a:t>
            </a:r>
          </a:p>
          <a:p>
            <a:r>
              <a:rPr lang="en-US" sz="1400" dirty="0"/>
              <a:t>Key Terrestrial and Aquatic </a:t>
            </a:r>
            <a:r>
              <a:rPr lang="en-US" sz="1400" b="1" dirty="0">
                <a:solidFill>
                  <a:schemeClr val="accent2">
                    <a:lumMod val="50000"/>
                  </a:schemeClr>
                </a:solidFill>
              </a:rPr>
              <a:t>Habitats are connected</a:t>
            </a:r>
            <a:r>
              <a:rPr lang="en-US" sz="1400" b="1" dirty="0"/>
              <a:t> </a:t>
            </a:r>
            <a:r>
              <a:rPr lang="en-US" sz="1400" dirty="0"/>
              <a:t>across the state</a:t>
            </a:r>
          </a:p>
          <a:p>
            <a:r>
              <a:rPr lang="en-US" sz="1400" b="1" dirty="0">
                <a:solidFill>
                  <a:schemeClr val="accent2">
                    <a:lumMod val="50000"/>
                  </a:schemeClr>
                </a:solidFill>
              </a:rPr>
              <a:t>All types of land</a:t>
            </a:r>
            <a:r>
              <a:rPr lang="en-US" sz="1400" b="1" dirty="0"/>
              <a:t> </a:t>
            </a:r>
            <a:r>
              <a:rPr lang="en-US" sz="1400" dirty="0"/>
              <a:t>share in mitigating climate change</a:t>
            </a:r>
          </a:p>
          <a:p>
            <a:r>
              <a:rPr lang="en-US" sz="1400" b="1" dirty="0">
                <a:solidFill>
                  <a:schemeClr val="accent2">
                    <a:lumMod val="50000"/>
                  </a:schemeClr>
                </a:solidFill>
              </a:rPr>
              <a:t>Robust Populations of Native Species</a:t>
            </a:r>
            <a:r>
              <a:rPr lang="en-US" sz="1400" b="1" dirty="0"/>
              <a:t> </a:t>
            </a:r>
            <a:r>
              <a:rPr lang="en-US" sz="1400" dirty="0"/>
              <a:t>exist statewide</a:t>
            </a:r>
          </a:p>
        </p:txBody>
      </p:sp>
      <p:sp>
        <p:nvSpPr>
          <p:cNvPr id="17" name="Title 16">
            <a:extLst>
              <a:ext uri="{FF2B5EF4-FFF2-40B4-BE49-F238E27FC236}">
                <a16:creationId xmlns:a16="http://schemas.microsoft.com/office/drawing/2014/main" id="{ED446A2C-DA95-4D0B-8B56-0F4C7B4E6840}"/>
              </a:ext>
            </a:extLst>
          </p:cNvPr>
          <p:cNvSpPr>
            <a:spLocks noGrp="1"/>
          </p:cNvSpPr>
          <p:nvPr>
            <p:ph type="title"/>
          </p:nvPr>
        </p:nvSpPr>
        <p:spPr/>
        <p:txBody>
          <a:bodyPr/>
          <a:lstStyle/>
          <a:p>
            <a:r>
              <a:rPr lang="en-US" b="1" dirty="0"/>
              <a:t>Common Values that might inform the Vision</a:t>
            </a:r>
            <a:endParaRPr lang="en-US" dirty="0"/>
          </a:p>
        </p:txBody>
      </p:sp>
    </p:spTree>
    <p:extLst>
      <p:ext uri="{BB962C8B-B14F-4D97-AF65-F5344CB8AC3E}">
        <p14:creationId xmlns:p14="http://schemas.microsoft.com/office/powerpoint/2010/main" val="4007683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310"/>
        <p:cNvGrpSpPr/>
        <p:nvPr/>
      </p:nvGrpSpPr>
      <p:grpSpPr>
        <a:xfrm>
          <a:off x="0" y="0"/>
          <a:ext cx="0" cy="0"/>
          <a:chOff x="0" y="0"/>
          <a:chExt cx="0" cy="0"/>
        </a:xfrm>
      </p:grpSpPr>
      <p:sp>
        <p:nvSpPr>
          <p:cNvPr id="325" name="Google Shape;325;p3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33" name="Text Placeholder 3">
            <a:extLst>
              <a:ext uri="{FF2B5EF4-FFF2-40B4-BE49-F238E27FC236}">
                <a16:creationId xmlns:a16="http://schemas.microsoft.com/office/drawing/2014/main" id="{E396E8BB-3B4B-4548-92C1-7BBF3D1209F0}"/>
              </a:ext>
            </a:extLst>
          </p:cNvPr>
          <p:cNvSpPr txBox="1">
            <a:spLocks/>
          </p:cNvSpPr>
          <p:nvPr/>
        </p:nvSpPr>
        <p:spPr>
          <a:xfrm>
            <a:off x="575285" y="1367589"/>
            <a:ext cx="6463289" cy="3226181"/>
          </a:xfrm>
          <a:prstGeom prst="rect">
            <a:avLst/>
          </a:prstGeom>
          <a:no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1pPr>
            <a:lvl2pPr marL="914400" marR="0" lvl="1"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2pPr>
            <a:lvl3pPr marL="1371600" marR="0" lvl="2"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3pPr>
            <a:lvl4pPr marL="1828800" marR="0" lvl="3"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4pPr>
            <a:lvl5pPr marL="2286000" marR="0" lvl="4"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5pPr>
            <a:lvl6pPr marL="2743200" marR="0" lvl="5"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6pPr>
            <a:lvl7pPr marL="3200400" marR="0" lvl="6"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7pPr>
            <a:lvl8pPr marL="3657600" marR="0" lvl="7"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8pPr>
            <a:lvl9pPr marL="4114800" marR="0" lvl="8"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9pPr>
          </a:lstStyle>
          <a:p>
            <a:pPr marL="0" indent="0">
              <a:buFont typeface="Arial" panose="020B0604020202020204" pitchFamily="34" charset="0"/>
              <a:buNone/>
            </a:pPr>
            <a:r>
              <a:rPr lang="en-US" sz="2000" dirty="0"/>
              <a:t>The Illinois landscape maintains native species, mitigates climate change, and provides equitable access to nature’s benefits to all residents.</a:t>
            </a: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People in Illinois live and work in safe and healthy communities with vibrant economies, equitable local access to open spaces, and that support native species while contributing to a sustainable future.</a:t>
            </a:r>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dirty="0"/>
              <a:t>Private landowners regularly adopt voluntary conservation measures that sustain Illinois</a:t>
            </a:r>
            <a:r>
              <a:rPr lang="en-US" sz="2000"/>
              <a:t>’ native </a:t>
            </a:r>
            <a:r>
              <a:rPr lang="en-US" sz="2000" dirty="0"/>
              <a:t>plant and animal communities, mitigate climate change, and support recreational and economic activities throughout the state.</a:t>
            </a:r>
          </a:p>
        </p:txBody>
      </p:sp>
      <p:sp>
        <p:nvSpPr>
          <p:cNvPr id="17" name="Title 16">
            <a:extLst>
              <a:ext uri="{FF2B5EF4-FFF2-40B4-BE49-F238E27FC236}">
                <a16:creationId xmlns:a16="http://schemas.microsoft.com/office/drawing/2014/main" id="{ED446A2C-DA95-4D0B-8B56-0F4C7B4E6840}"/>
              </a:ext>
            </a:extLst>
          </p:cNvPr>
          <p:cNvSpPr>
            <a:spLocks noGrp="1"/>
          </p:cNvSpPr>
          <p:nvPr>
            <p:ph type="title"/>
          </p:nvPr>
        </p:nvSpPr>
        <p:spPr>
          <a:xfrm>
            <a:off x="841000" y="969700"/>
            <a:ext cx="6197574" cy="409500"/>
          </a:xfrm>
        </p:spPr>
        <p:txBody>
          <a:bodyPr/>
          <a:lstStyle/>
          <a:p>
            <a:r>
              <a:rPr lang="en-US" dirty="0"/>
              <a:t>A </a:t>
            </a:r>
            <a:r>
              <a:rPr lang="en-US" b="1" dirty="0"/>
              <a:t>Proposed Vision for Illinois’ Landscape</a:t>
            </a:r>
            <a:endParaRPr lang="en-US" dirty="0"/>
          </a:p>
        </p:txBody>
      </p:sp>
    </p:spTree>
    <p:extLst>
      <p:ext uri="{BB962C8B-B14F-4D97-AF65-F5344CB8AC3E}">
        <p14:creationId xmlns:p14="http://schemas.microsoft.com/office/powerpoint/2010/main" val="961740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53"/>
        <p:cNvGrpSpPr/>
        <p:nvPr/>
      </p:nvGrpSpPr>
      <p:grpSpPr>
        <a:xfrm>
          <a:off x="0" y="0"/>
          <a:ext cx="0" cy="0"/>
          <a:chOff x="0" y="0"/>
          <a:chExt cx="0" cy="0"/>
        </a:xfrm>
      </p:grpSpPr>
      <p:sp>
        <p:nvSpPr>
          <p:cNvPr id="357" name="Google Shape;357;p34"/>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17" name="Google Shape;76;p14">
            <a:extLst>
              <a:ext uri="{FF2B5EF4-FFF2-40B4-BE49-F238E27FC236}">
                <a16:creationId xmlns:a16="http://schemas.microsoft.com/office/drawing/2014/main" id="{24ECBD07-AFB2-47A5-9001-7483ED8D919C}"/>
              </a:ext>
            </a:extLst>
          </p:cNvPr>
          <p:cNvSpPr txBox="1">
            <a:spLocks/>
          </p:cNvSpPr>
          <p:nvPr/>
        </p:nvSpPr>
        <p:spPr>
          <a:xfrm>
            <a:off x="648300" y="1997848"/>
            <a:ext cx="3626158" cy="236010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400"/>
              <a:buFont typeface="Montserrat"/>
              <a:buNone/>
              <a:defRPr sz="2400" b="1" i="0" u="none" strike="noStrike" cap="none">
                <a:solidFill>
                  <a:schemeClr val="dk2"/>
                </a:solidFill>
                <a:latin typeface="Montserrat"/>
                <a:ea typeface="Montserrat"/>
                <a:cs typeface="Montserrat"/>
                <a:sym typeface="Montserrat"/>
              </a:defRPr>
            </a:lvl9pPr>
          </a:lstStyle>
          <a:p>
            <a:r>
              <a:rPr lang="en-US" sz="3600" dirty="0">
                <a:solidFill>
                  <a:schemeClr val="bg2"/>
                </a:solidFill>
              </a:rPr>
              <a:t>Review of </a:t>
            </a:r>
            <a:r>
              <a:rPr lang="en-US" sz="3600" dirty="0">
                <a:solidFill>
                  <a:schemeClr val="accent1">
                    <a:lumMod val="75000"/>
                  </a:schemeClr>
                </a:solidFill>
              </a:rPr>
              <a:t>Conservation Programs</a:t>
            </a:r>
          </a:p>
        </p:txBody>
      </p:sp>
      <p:sp>
        <p:nvSpPr>
          <p:cNvPr id="2" name="TextBox 1">
            <a:extLst>
              <a:ext uri="{FF2B5EF4-FFF2-40B4-BE49-F238E27FC236}">
                <a16:creationId xmlns:a16="http://schemas.microsoft.com/office/drawing/2014/main" id="{F64EB89B-9A61-4932-842E-FC395F0D86EA}"/>
              </a:ext>
            </a:extLst>
          </p:cNvPr>
          <p:cNvSpPr txBox="1"/>
          <p:nvPr/>
        </p:nvSpPr>
        <p:spPr>
          <a:xfrm>
            <a:off x="648300" y="4372480"/>
            <a:ext cx="3713243" cy="307777"/>
          </a:xfrm>
          <a:prstGeom prst="rect">
            <a:avLst/>
          </a:prstGeom>
          <a:noFill/>
        </p:spPr>
        <p:txBody>
          <a:bodyPr wrap="square" rtlCol="0">
            <a:spAutoFit/>
          </a:bodyPr>
          <a:lstStyle/>
          <a:p>
            <a:r>
              <a:rPr lang="en-US" b="1" dirty="0">
                <a:solidFill>
                  <a:schemeClr val="bg2"/>
                </a:solidFill>
                <a:latin typeface="Montserrat" panose="00000500000000000000" pitchFamily="2" charset="0"/>
              </a:rPr>
              <a:t>To inform 30x30 recommendations</a:t>
            </a:r>
          </a:p>
        </p:txBody>
      </p:sp>
    </p:spTree>
    <p:extLst>
      <p:ext uri="{BB962C8B-B14F-4D97-AF65-F5344CB8AC3E}">
        <p14:creationId xmlns:p14="http://schemas.microsoft.com/office/powerpoint/2010/main" val="244045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10"/>
        <p:cNvGrpSpPr/>
        <p:nvPr/>
      </p:nvGrpSpPr>
      <p:grpSpPr>
        <a:xfrm>
          <a:off x="0" y="0"/>
          <a:ext cx="0" cy="0"/>
          <a:chOff x="0" y="0"/>
          <a:chExt cx="0" cy="0"/>
        </a:xfrm>
      </p:grpSpPr>
      <p:sp>
        <p:nvSpPr>
          <p:cNvPr id="325" name="Google Shape;325;p3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33" name="Text Placeholder 3">
            <a:extLst>
              <a:ext uri="{FF2B5EF4-FFF2-40B4-BE49-F238E27FC236}">
                <a16:creationId xmlns:a16="http://schemas.microsoft.com/office/drawing/2014/main" id="{E396E8BB-3B4B-4548-92C1-7BBF3D1209F0}"/>
              </a:ext>
            </a:extLst>
          </p:cNvPr>
          <p:cNvSpPr txBox="1">
            <a:spLocks/>
          </p:cNvSpPr>
          <p:nvPr/>
        </p:nvSpPr>
        <p:spPr>
          <a:xfrm>
            <a:off x="575285" y="1367590"/>
            <a:ext cx="3073613" cy="2955828"/>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1pPr>
            <a:lvl2pPr marL="914400" marR="0" lvl="1"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2pPr>
            <a:lvl3pPr marL="1371600" marR="0" lvl="2"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3pPr>
            <a:lvl4pPr marL="1828800" marR="0" lvl="3"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4pPr>
            <a:lvl5pPr marL="2286000" marR="0" lvl="4"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5pPr>
            <a:lvl6pPr marL="2743200" marR="0" lvl="5"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6pPr>
            <a:lvl7pPr marL="3200400" marR="0" lvl="6"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7pPr>
            <a:lvl8pPr marL="3657600" marR="0" lvl="7"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8pPr>
            <a:lvl9pPr marL="4114800" marR="0" lvl="8"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9pPr>
          </a:lstStyle>
          <a:p>
            <a:pPr marL="285750" indent="-285750"/>
            <a:r>
              <a:rPr lang="en-US" sz="1800" dirty="0">
                <a:latin typeface="Karla" pitchFamily="2" charset="0"/>
                <a:ea typeface="Times New Roman" panose="02020603050405020304" pitchFamily="18" charset="0"/>
                <a:cs typeface="Times New Roman" panose="02020603050405020304" pitchFamily="18" charset="0"/>
              </a:rPr>
              <a:t>IDNR Agricultural Lease Lands</a:t>
            </a:r>
          </a:p>
          <a:p>
            <a:pPr marL="285750" indent="-285750"/>
            <a:r>
              <a:rPr lang="en-US" sz="1800" dirty="0">
                <a:latin typeface="Karla" pitchFamily="2" charset="0"/>
                <a:ea typeface="Times New Roman" panose="02020603050405020304" pitchFamily="18" charset="0"/>
                <a:cs typeface="Times New Roman" panose="02020603050405020304" pitchFamily="18" charset="0"/>
              </a:rPr>
              <a:t>FSA Conservation Reserve Program</a:t>
            </a:r>
          </a:p>
          <a:p>
            <a:pPr marL="285750" indent="-285750"/>
            <a:r>
              <a:rPr lang="en-US" sz="1800" dirty="0">
                <a:effectLst/>
                <a:latin typeface="Karla" pitchFamily="2" charset="0"/>
                <a:ea typeface="Times New Roman" panose="02020603050405020304" pitchFamily="18" charset="0"/>
                <a:cs typeface="Times New Roman" panose="02020603050405020304" pitchFamily="18" charset="0"/>
              </a:rPr>
              <a:t>IDNR Conservation Reserve Enhancement Program</a:t>
            </a:r>
          </a:p>
          <a:p>
            <a:pPr marL="285750" indent="-285750"/>
            <a:r>
              <a:rPr lang="en-US" sz="1800" dirty="0">
                <a:latin typeface="Karla" pitchFamily="2" charset="0"/>
                <a:ea typeface="Times New Roman" panose="02020603050405020304" pitchFamily="18" charset="0"/>
                <a:cs typeface="Times New Roman" panose="02020603050405020304" pitchFamily="18" charset="0"/>
              </a:rPr>
              <a:t>NRCS Environmental Quality Incentives Program</a:t>
            </a:r>
            <a:endParaRPr lang="en-US" sz="1800" dirty="0">
              <a:effectLst/>
              <a:latin typeface="Karla" pitchFamily="2" charset="0"/>
              <a:ea typeface="Times New Roman" panose="02020603050405020304" pitchFamily="18" charset="0"/>
              <a:cs typeface="Times New Roman" panose="02020603050405020304" pitchFamily="18" charset="0"/>
            </a:endParaRPr>
          </a:p>
        </p:txBody>
      </p:sp>
      <p:sp>
        <p:nvSpPr>
          <p:cNvPr id="17" name="Title 16">
            <a:extLst>
              <a:ext uri="{FF2B5EF4-FFF2-40B4-BE49-F238E27FC236}">
                <a16:creationId xmlns:a16="http://schemas.microsoft.com/office/drawing/2014/main" id="{ED446A2C-DA95-4D0B-8B56-0F4C7B4E6840}"/>
              </a:ext>
            </a:extLst>
          </p:cNvPr>
          <p:cNvSpPr>
            <a:spLocks noGrp="1"/>
          </p:cNvSpPr>
          <p:nvPr>
            <p:ph type="title"/>
          </p:nvPr>
        </p:nvSpPr>
        <p:spPr>
          <a:xfrm>
            <a:off x="841000" y="969700"/>
            <a:ext cx="5452224" cy="409500"/>
          </a:xfrm>
        </p:spPr>
        <p:txBody>
          <a:bodyPr/>
          <a:lstStyle/>
          <a:p>
            <a:r>
              <a:rPr lang="en-US" b="1" dirty="0"/>
              <a:t>Agricultural Areas</a:t>
            </a:r>
            <a:endParaRPr lang="en-US" dirty="0"/>
          </a:p>
        </p:txBody>
      </p:sp>
      <p:sp>
        <p:nvSpPr>
          <p:cNvPr id="5" name="Text Placeholder 3">
            <a:extLst>
              <a:ext uri="{FF2B5EF4-FFF2-40B4-BE49-F238E27FC236}">
                <a16:creationId xmlns:a16="http://schemas.microsoft.com/office/drawing/2014/main" id="{3B02CABC-A010-4F6A-BC0F-E6B4F7E8EC50}"/>
              </a:ext>
            </a:extLst>
          </p:cNvPr>
          <p:cNvSpPr txBox="1">
            <a:spLocks/>
          </p:cNvSpPr>
          <p:nvPr/>
        </p:nvSpPr>
        <p:spPr>
          <a:xfrm>
            <a:off x="4110958" y="1379200"/>
            <a:ext cx="3073613" cy="295582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1pPr>
            <a:lvl2pPr marL="914400" marR="0" lvl="1"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2pPr>
            <a:lvl3pPr marL="1371600" marR="0" lvl="2"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3pPr>
            <a:lvl4pPr marL="1828800" marR="0" lvl="3"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4pPr>
            <a:lvl5pPr marL="2286000" marR="0" lvl="4"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5pPr>
            <a:lvl6pPr marL="2743200" marR="0" lvl="5"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6pPr>
            <a:lvl7pPr marL="3200400" marR="0" lvl="6"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7pPr>
            <a:lvl8pPr marL="3657600" marR="0" lvl="7"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8pPr>
            <a:lvl9pPr marL="4114800" marR="0" lvl="8"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9pPr>
          </a:lstStyle>
          <a:p>
            <a:pPr marL="285750" indent="-285750"/>
            <a:r>
              <a:rPr lang="en-US" sz="1800" dirty="0" err="1">
                <a:ea typeface="Times New Roman" panose="02020603050405020304" pitchFamily="18" charset="0"/>
                <a:cs typeface="Times New Roman"/>
              </a:rPr>
              <a:t>IDoA</a:t>
            </a:r>
            <a:r>
              <a:rPr lang="en-US" sz="1800" dirty="0">
                <a:ea typeface="Times New Roman" panose="02020603050405020304" pitchFamily="18" charset="0"/>
                <a:cs typeface="Times New Roman"/>
              </a:rPr>
              <a:t> Partners for Conservation</a:t>
            </a:r>
          </a:p>
          <a:p>
            <a:pPr marL="285750" indent="-285750"/>
            <a:r>
              <a:rPr lang="en-US" sz="1800" dirty="0" err="1">
                <a:ea typeface="Times New Roman" panose="02020603050405020304" pitchFamily="18" charset="0"/>
                <a:cs typeface="Times New Roman"/>
              </a:rPr>
              <a:t>IDoA</a:t>
            </a:r>
            <a:r>
              <a:rPr lang="en-US" sz="1800" dirty="0">
                <a:ea typeface="Times New Roman" panose="02020603050405020304" pitchFamily="18" charset="0"/>
                <a:cs typeface="Times New Roman"/>
              </a:rPr>
              <a:t> </a:t>
            </a:r>
            <a:r>
              <a:rPr lang="en-US" sz="1800" dirty="0">
                <a:effectLst/>
                <a:ea typeface="Times New Roman" panose="02020603050405020304" pitchFamily="18" charset="0"/>
                <a:cs typeface="Times New Roman"/>
              </a:rPr>
              <a:t>Fall Covers for Spring Savings</a:t>
            </a:r>
          </a:p>
          <a:p>
            <a:pPr marL="285750" indent="-285750"/>
            <a:r>
              <a:rPr lang="en-US" sz="1800" dirty="0" err="1">
                <a:ea typeface="Times New Roman" panose="02020603050405020304" pitchFamily="18" charset="0"/>
                <a:cs typeface="Times New Roman"/>
              </a:rPr>
              <a:t>IDoA</a:t>
            </a:r>
            <a:r>
              <a:rPr lang="en-US" sz="1800" dirty="0">
                <a:effectLst/>
                <a:ea typeface="Times New Roman" panose="02020603050405020304" pitchFamily="18" charset="0"/>
                <a:cs typeface="Times New Roman"/>
              </a:rPr>
              <a:t> Stream Bank Stabilization Program</a:t>
            </a:r>
          </a:p>
          <a:p>
            <a:pPr marL="285750" indent="-285750"/>
            <a:r>
              <a:rPr lang="en-US" sz="1800" dirty="0">
                <a:latin typeface="Karla" pitchFamily="2" charset="0"/>
                <a:ea typeface="Times New Roman" panose="02020603050405020304" pitchFamily="18" charset="0"/>
                <a:cs typeface="Times New Roman" panose="02020603050405020304" pitchFamily="18" charset="0"/>
              </a:rPr>
              <a:t>IEPA Section 319 </a:t>
            </a:r>
          </a:p>
        </p:txBody>
      </p:sp>
    </p:spTree>
    <p:extLst>
      <p:ext uri="{BB962C8B-B14F-4D97-AF65-F5344CB8AC3E}">
        <p14:creationId xmlns:p14="http://schemas.microsoft.com/office/powerpoint/2010/main" val="3354915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310"/>
        <p:cNvGrpSpPr/>
        <p:nvPr/>
      </p:nvGrpSpPr>
      <p:grpSpPr>
        <a:xfrm>
          <a:off x="0" y="0"/>
          <a:ext cx="0" cy="0"/>
          <a:chOff x="0" y="0"/>
          <a:chExt cx="0" cy="0"/>
        </a:xfrm>
      </p:grpSpPr>
      <p:sp>
        <p:nvSpPr>
          <p:cNvPr id="325" name="Google Shape;325;p3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17" name="Title 16">
            <a:extLst>
              <a:ext uri="{FF2B5EF4-FFF2-40B4-BE49-F238E27FC236}">
                <a16:creationId xmlns:a16="http://schemas.microsoft.com/office/drawing/2014/main" id="{ED446A2C-DA95-4D0B-8B56-0F4C7B4E6840}"/>
              </a:ext>
            </a:extLst>
          </p:cNvPr>
          <p:cNvSpPr>
            <a:spLocks noGrp="1"/>
          </p:cNvSpPr>
          <p:nvPr>
            <p:ph type="title"/>
          </p:nvPr>
        </p:nvSpPr>
        <p:spPr>
          <a:xfrm>
            <a:off x="841000" y="969700"/>
            <a:ext cx="5452224" cy="409500"/>
          </a:xfrm>
        </p:spPr>
        <p:txBody>
          <a:bodyPr/>
          <a:lstStyle/>
          <a:p>
            <a:r>
              <a:rPr lang="en-US" b="1" dirty="0"/>
              <a:t>Cities and Towns</a:t>
            </a:r>
            <a:endParaRPr lang="en-US" dirty="0"/>
          </a:p>
        </p:txBody>
      </p:sp>
      <p:sp>
        <p:nvSpPr>
          <p:cNvPr id="5" name="Text Placeholder 3">
            <a:extLst>
              <a:ext uri="{FF2B5EF4-FFF2-40B4-BE49-F238E27FC236}">
                <a16:creationId xmlns:a16="http://schemas.microsoft.com/office/drawing/2014/main" id="{9778C2FC-F571-49A3-8087-2B77A1ABE217}"/>
              </a:ext>
            </a:extLst>
          </p:cNvPr>
          <p:cNvSpPr txBox="1">
            <a:spLocks/>
          </p:cNvSpPr>
          <p:nvPr/>
        </p:nvSpPr>
        <p:spPr>
          <a:xfrm>
            <a:off x="575285" y="1367590"/>
            <a:ext cx="3073613" cy="295582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1pPr>
            <a:lvl2pPr marL="914400" marR="0" lvl="1"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2pPr>
            <a:lvl3pPr marL="1371600" marR="0" lvl="2"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3pPr>
            <a:lvl4pPr marL="1828800" marR="0" lvl="3"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4pPr>
            <a:lvl5pPr marL="2286000" marR="0" lvl="4"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5pPr>
            <a:lvl6pPr marL="2743200" marR="0" lvl="5"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6pPr>
            <a:lvl7pPr marL="3200400" marR="0" lvl="6"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7pPr>
            <a:lvl8pPr marL="3657600" marR="0" lvl="7"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8pPr>
            <a:lvl9pPr marL="4114800" marR="0" lvl="8"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9pPr>
          </a:lstStyle>
          <a:p>
            <a:pPr marL="285750" indent="-285750"/>
            <a:r>
              <a:rPr lang="en-US" sz="1800" dirty="0">
                <a:effectLst/>
                <a:latin typeface="Karla" pitchFamily="2" charset="0"/>
                <a:ea typeface="Times New Roman" panose="02020603050405020304" pitchFamily="18" charset="0"/>
                <a:cs typeface="Times New Roman" panose="02020603050405020304" pitchFamily="18" charset="0"/>
              </a:rPr>
              <a:t>Public Conservation Areas</a:t>
            </a:r>
          </a:p>
          <a:p>
            <a:pPr marL="742950" lvl="1" indent="-285750"/>
            <a:r>
              <a:rPr lang="en-US" sz="1800" dirty="0">
                <a:effectLst/>
                <a:latin typeface="Karla" pitchFamily="2" charset="0"/>
                <a:ea typeface="Times New Roman" panose="02020603050405020304" pitchFamily="18" charset="0"/>
                <a:cs typeface="Times New Roman" panose="02020603050405020304" pitchFamily="18" charset="0"/>
              </a:rPr>
              <a:t>State</a:t>
            </a:r>
          </a:p>
          <a:p>
            <a:pPr marL="742950" lvl="1" indent="-285750"/>
            <a:r>
              <a:rPr lang="en-US" sz="1800" dirty="0">
                <a:latin typeface="Karla" pitchFamily="2" charset="0"/>
                <a:ea typeface="Times New Roman" panose="02020603050405020304" pitchFamily="18" charset="0"/>
                <a:cs typeface="Times New Roman" panose="02020603050405020304" pitchFamily="18" charset="0"/>
              </a:rPr>
              <a:t>Local</a:t>
            </a:r>
          </a:p>
          <a:p>
            <a:pPr marL="285750" indent="-285750"/>
            <a:r>
              <a:rPr lang="en-US" sz="1800" dirty="0">
                <a:ea typeface="Times New Roman" panose="02020603050405020304" pitchFamily="18" charset="0"/>
                <a:cs typeface="Times New Roman"/>
              </a:rPr>
              <a:t>Conservation Land Trust Areas</a:t>
            </a:r>
          </a:p>
          <a:p>
            <a:pPr marL="285750" indent="-285750"/>
            <a:r>
              <a:rPr lang="en-US" sz="1800" dirty="0">
                <a:latin typeface="Karla" pitchFamily="2" charset="0"/>
                <a:ea typeface="Times New Roman" panose="02020603050405020304" pitchFamily="18" charset="0"/>
                <a:cs typeface="Times New Roman" panose="02020603050405020304" pitchFamily="18" charset="0"/>
              </a:rPr>
              <a:t>IDOT Right of Way Lands</a:t>
            </a:r>
          </a:p>
          <a:p>
            <a:pPr marL="285750" indent="-285750"/>
            <a:r>
              <a:rPr lang="en-US" sz="1800" dirty="0">
                <a:latin typeface="Karla" pitchFamily="2" charset="0"/>
                <a:ea typeface="Times New Roman" panose="02020603050405020304" pitchFamily="18" charset="0"/>
                <a:cs typeface="Times New Roman" panose="02020603050405020304" pitchFamily="18" charset="0"/>
              </a:rPr>
              <a:t>Nature Preserves</a:t>
            </a:r>
          </a:p>
        </p:txBody>
      </p:sp>
      <p:sp>
        <p:nvSpPr>
          <p:cNvPr id="6" name="Text Placeholder 3">
            <a:extLst>
              <a:ext uri="{FF2B5EF4-FFF2-40B4-BE49-F238E27FC236}">
                <a16:creationId xmlns:a16="http://schemas.microsoft.com/office/drawing/2014/main" id="{46EE788E-93A1-4D45-B930-9E612BAA859E}"/>
              </a:ext>
            </a:extLst>
          </p:cNvPr>
          <p:cNvSpPr txBox="1">
            <a:spLocks/>
          </p:cNvSpPr>
          <p:nvPr/>
        </p:nvSpPr>
        <p:spPr>
          <a:xfrm>
            <a:off x="4110958" y="1379200"/>
            <a:ext cx="3073613" cy="2955828"/>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1pPr>
            <a:lvl2pPr marL="914400" marR="0" lvl="1"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2pPr>
            <a:lvl3pPr marL="1371600" marR="0" lvl="2"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3pPr>
            <a:lvl4pPr marL="1828800" marR="0" lvl="3"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4pPr>
            <a:lvl5pPr marL="2286000" marR="0" lvl="4"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5pPr>
            <a:lvl6pPr marL="2743200" marR="0" lvl="5"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6pPr>
            <a:lvl7pPr marL="3200400" marR="0" lvl="6"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7pPr>
            <a:lvl8pPr marL="3657600" marR="0" lvl="7"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8pPr>
            <a:lvl9pPr marL="4114800" marR="0" lvl="8"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9pPr>
          </a:lstStyle>
          <a:p>
            <a:pPr marL="285750" indent="-285750"/>
            <a:r>
              <a:rPr lang="en-US" sz="1800" dirty="0">
                <a:effectLst/>
                <a:latin typeface="Karla" pitchFamily="2" charset="0"/>
                <a:ea typeface="Times New Roman" panose="02020603050405020304" pitchFamily="18" charset="0"/>
                <a:cs typeface="Times New Roman" panose="02020603050405020304" pitchFamily="18" charset="0"/>
              </a:rPr>
              <a:t>IDNR OSLAD Grants</a:t>
            </a:r>
          </a:p>
          <a:p>
            <a:pPr marL="285750" indent="-285750"/>
            <a:r>
              <a:rPr lang="en-US" sz="1800" dirty="0">
                <a:latin typeface="Karla" pitchFamily="2" charset="0"/>
                <a:ea typeface="Times New Roman" panose="02020603050405020304" pitchFamily="18" charset="0"/>
                <a:cs typeface="Times New Roman" panose="02020603050405020304" pitchFamily="18" charset="0"/>
              </a:rPr>
              <a:t>IDNR Coastal Grants</a:t>
            </a:r>
          </a:p>
          <a:p>
            <a:pPr marL="285750" indent="-285750"/>
            <a:r>
              <a:rPr lang="en-US" sz="1800" dirty="0">
                <a:effectLst/>
                <a:latin typeface="Karla" pitchFamily="2" charset="0"/>
                <a:ea typeface="Times New Roman" panose="02020603050405020304" pitchFamily="18" charset="0"/>
                <a:cs typeface="Times New Roman" panose="02020603050405020304" pitchFamily="18" charset="0"/>
              </a:rPr>
              <a:t>Urban Forestry </a:t>
            </a:r>
          </a:p>
          <a:p>
            <a:pPr marL="285750" indent="-285750"/>
            <a:r>
              <a:rPr lang="en-US" sz="1800" dirty="0">
                <a:latin typeface="Karla" pitchFamily="2" charset="0"/>
                <a:ea typeface="Times New Roman" panose="02020603050405020304" pitchFamily="18" charset="0"/>
                <a:cs typeface="Times New Roman" panose="02020603050405020304" pitchFamily="18" charset="0"/>
              </a:rPr>
              <a:t>IEPA Green Infrastructure Grants</a:t>
            </a:r>
          </a:p>
          <a:p>
            <a:pPr marL="285750" indent="-285750"/>
            <a:r>
              <a:rPr lang="en-US" sz="1800" dirty="0">
                <a:ea typeface="Times New Roman" panose="02020603050405020304" pitchFamily="18" charset="0"/>
                <a:cs typeface="Times New Roman"/>
              </a:rPr>
              <a:t>Private Habitat Registration (Conservation @ Home)</a:t>
            </a:r>
            <a:endParaRPr lang="en-US" sz="1800" dirty="0">
              <a:latin typeface="Karla" pitchFamily="2" charset="0"/>
              <a:ea typeface="Times New Roman" panose="02020603050405020304" pitchFamily="18" charset="0"/>
              <a:cs typeface="Times New Roman" panose="02020603050405020304" pitchFamily="18" charset="0"/>
            </a:endParaRPr>
          </a:p>
          <a:p>
            <a:pPr marL="285750" indent="-285750"/>
            <a:endParaRPr lang="en-US" sz="1800" dirty="0">
              <a:latin typeface="Karla"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9352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310"/>
        <p:cNvGrpSpPr/>
        <p:nvPr/>
      </p:nvGrpSpPr>
      <p:grpSpPr>
        <a:xfrm>
          <a:off x="0" y="0"/>
          <a:ext cx="0" cy="0"/>
          <a:chOff x="0" y="0"/>
          <a:chExt cx="0" cy="0"/>
        </a:xfrm>
      </p:grpSpPr>
      <p:sp>
        <p:nvSpPr>
          <p:cNvPr id="325" name="Google Shape;325;p32"/>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17" name="Title 16">
            <a:extLst>
              <a:ext uri="{FF2B5EF4-FFF2-40B4-BE49-F238E27FC236}">
                <a16:creationId xmlns:a16="http://schemas.microsoft.com/office/drawing/2014/main" id="{ED446A2C-DA95-4D0B-8B56-0F4C7B4E6840}"/>
              </a:ext>
            </a:extLst>
          </p:cNvPr>
          <p:cNvSpPr>
            <a:spLocks noGrp="1"/>
          </p:cNvSpPr>
          <p:nvPr>
            <p:ph type="title"/>
          </p:nvPr>
        </p:nvSpPr>
        <p:spPr>
          <a:xfrm>
            <a:off x="841000" y="969700"/>
            <a:ext cx="5452224" cy="409500"/>
          </a:xfrm>
        </p:spPr>
        <p:txBody>
          <a:bodyPr/>
          <a:lstStyle/>
          <a:p>
            <a:r>
              <a:rPr lang="en-US" b="1" dirty="0"/>
              <a:t>Natural Lands and Waters</a:t>
            </a:r>
            <a:endParaRPr lang="en-US" dirty="0"/>
          </a:p>
        </p:txBody>
      </p:sp>
      <p:sp>
        <p:nvSpPr>
          <p:cNvPr id="5" name="Text Placeholder 3">
            <a:extLst>
              <a:ext uri="{FF2B5EF4-FFF2-40B4-BE49-F238E27FC236}">
                <a16:creationId xmlns:a16="http://schemas.microsoft.com/office/drawing/2014/main" id="{E555A609-784D-4A9B-BEF9-DD3C24C40DA6}"/>
              </a:ext>
            </a:extLst>
          </p:cNvPr>
          <p:cNvSpPr txBox="1">
            <a:spLocks/>
          </p:cNvSpPr>
          <p:nvPr/>
        </p:nvSpPr>
        <p:spPr>
          <a:xfrm>
            <a:off x="575285" y="1367590"/>
            <a:ext cx="3073613" cy="2955828"/>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1pPr>
            <a:lvl2pPr marL="914400" marR="0" lvl="1"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2pPr>
            <a:lvl3pPr marL="1371600" marR="0" lvl="2"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3pPr>
            <a:lvl4pPr marL="1828800" marR="0" lvl="3"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4pPr>
            <a:lvl5pPr marL="2286000" marR="0" lvl="4"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5pPr>
            <a:lvl6pPr marL="2743200" marR="0" lvl="5"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6pPr>
            <a:lvl7pPr marL="3200400" marR="0" lvl="6"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7pPr>
            <a:lvl8pPr marL="3657600" marR="0" lvl="7"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8pPr>
            <a:lvl9pPr marL="4114800" marR="0" lvl="8"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9pPr>
          </a:lstStyle>
          <a:p>
            <a:pPr marL="285750" indent="-285750"/>
            <a:r>
              <a:rPr lang="en-US" sz="1800" dirty="0">
                <a:effectLst/>
                <a:latin typeface="Karla" pitchFamily="2" charset="0"/>
                <a:ea typeface="Times New Roman" panose="02020603050405020304" pitchFamily="18" charset="0"/>
                <a:cs typeface="Times New Roman" panose="02020603050405020304" pitchFamily="18" charset="0"/>
              </a:rPr>
              <a:t>Public Conservation Areas</a:t>
            </a:r>
          </a:p>
          <a:p>
            <a:pPr marL="742950" lvl="1" indent="-285750"/>
            <a:r>
              <a:rPr lang="en-US" sz="1800" dirty="0">
                <a:latin typeface="Karla" pitchFamily="2" charset="0"/>
                <a:ea typeface="Times New Roman" panose="02020603050405020304" pitchFamily="18" charset="0"/>
                <a:cs typeface="Times New Roman" panose="02020603050405020304" pitchFamily="18" charset="0"/>
              </a:rPr>
              <a:t>Federal</a:t>
            </a:r>
          </a:p>
          <a:p>
            <a:pPr marL="742950" lvl="1" indent="-285750"/>
            <a:r>
              <a:rPr lang="en-US" sz="1800" dirty="0">
                <a:effectLst/>
                <a:latin typeface="Karla" pitchFamily="2" charset="0"/>
                <a:ea typeface="Times New Roman" panose="02020603050405020304" pitchFamily="18" charset="0"/>
                <a:cs typeface="Times New Roman" panose="02020603050405020304" pitchFamily="18" charset="0"/>
              </a:rPr>
              <a:t>State</a:t>
            </a:r>
          </a:p>
          <a:p>
            <a:pPr marL="742950" lvl="1" indent="-285750"/>
            <a:r>
              <a:rPr lang="en-US" sz="1800" dirty="0">
                <a:latin typeface="Karla" pitchFamily="2" charset="0"/>
                <a:ea typeface="Times New Roman" panose="02020603050405020304" pitchFamily="18" charset="0"/>
                <a:cs typeface="Times New Roman" panose="02020603050405020304" pitchFamily="18" charset="0"/>
              </a:rPr>
              <a:t>Local</a:t>
            </a:r>
          </a:p>
          <a:p>
            <a:pPr marL="285750" indent="-285750"/>
            <a:r>
              <a:rPr lang="en-US" sz="1800" dirty="0">
                <a:ea typeface="Times New Roman" panose="02020603050405020304" pitchFamily="18" charset="0"/>
                <a:cs typeface="Times New Roman"/>
              </a:rPr>
              <a:t>Conservation Land Trust Areas</a:t>
            </a:r>
          </a:p>
          <a:p>
            <a:pPr marL="285750" indent="-285750"/>
            <a:r>
              <a:rPr lang="en-US" sz="1800" dirty="0">
                <a:latin typeface="Karla" pitchFamily="2" charset="0"/>
                <a:ea typeface="Times New Roman" panose="02020603050405020304" pitchFamily="18" charset="0"/>
                <a:cs typeface="Times New Roman" panose="02020603050405020304" pitchFamily="18" charset="0"/>
              </a:rPr>
              <a:t>IDOT Right of Way Lands</a:t>
            </a:r>
          </a:p>
          <a:p>
            <a:pPr marL="285750" indent="-285750"/>
            <a:r>
              <a:rPr lang="en-US" sz="1800" dirty="0">
                <a:latin typeface="Karla" pitchFamily="2" charset="0"/>
                <a:ea typeface="Times New Roman" panose="02020603050405020304" pitchFamily="18" charset="0"/>
                <a:cs typeface="Times New Roman" panose="02020603050405020304" pitchFamily="18" charset="0"/>
              </a:rPr>
              <a:t>Nature Preserves</a:t>
            </a:r>
          </a:p>
        </p:txBody>
      </p:sp>
      <p:sp>
        <p:nvSpPr>
          <p:cNvPr id="6" name="Text Placeholder 3">
            <a:extLst>
              <a:ext uri="{FF2B5EF4-FFF2-40B4-BE49-F238E27FC236}">
                <a16:creationId xmlns:a16="http://schemas.microsoft.com/office/drawing/2014/main" id="{70B7A618-74B6-4312-97B0-2E3EC40CD492}"/>
              </a:ext>
            </a:extLst>
          </p:cNvPr>
          <p:cNvSpPr txBox="1">
            <a:spLocks/>
          </p:cNvSpPr>
          <p:nvPr/>
        </p:nvSpPr>
        <p:spPr>
          <a:xfrm>
            <a:off x="4110958" y="1379200"/>
            <a:ext cx="3073613" cy="2955828"/>
          </a:xfrm>
          <a:prstGeom prst="rect">
            <a:avLst/>
          </a:prstGeom>
          <a:no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1pPr>
            <a:lvl2pPr marL="914400" marR="0" lvl="1"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2pPr>
            <a:lvl3pPr marL="1371600" marR="0" lvl="2"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3pPr>
            <a:lvl4pPr marL="1828800" marR="0" lvl="3"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4pPr>
            <a:lvl5pPr marL="2286000" marR="0" lvl="4"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5pPr>
            <a:lvl6pPr marL="2743200" marR="0" lvl="5"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6pPr>
            <a:lvl7pPr marL="3200400" marR="0" lvl="6"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7pPr>
            <a:lvl8pPr marL="3657600" marR="0" lvl="7"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8pPr>
            <a:lvl9pPr marL="4114800" marR="0" lvl="8" indent="-330200" algn="l" rtl="0">
              <a:lnSpc>
                <a:spcPct val="100000"/>
              </a:lnSpc>
              <a:spcBef>
                <a:spcPts val="0"/>
              </a:spcBef>
              <a:spcAft>
                <a:spcPts val="0"/>
              </a:spcAft>
              <a:buClr>
                <a:schemeClr val="dk1"/>
              </a:buClr>
              <a:buSzPts val="1600"/>
              <a:buFont typeface="Karla"/>
              <a:buChar char="■"/>
              <a:defRPr sz="1600" b="0" i="0" u="none" strike="noStrike" cap="none">
                <a:solidFill>
                  <a:schemeClr val="dk1"/>
                </a:solidFill>
                <a:latin typeface="Karla"/>
                <a:ea typeface="Karla"/>
                <a:cs typeface="Karla"/>
                <a:sym typeface="Karla"/>
              </a:defRPr>
            </a:lvl9pPr>
          </a:lstStyle>
          <a:p>
            <a:pPr marL="285750" indent="-285750"/>
            <a:r>
              <a:rPr lang="en-US" sz="1800" dirty="0">
                <a:ea typeface="Times New Roman" panose="02020603050405020304" pitchFamily="18" charset="0"/>
                <a:cs typeface="Times New Roman"/>
              </a:rPr>
              <a:t>USFWS Partners for Fish &amp; Wildlife Program</a:t>
            </a:r>
            <a:endParaRPr lang="en-US" sz="1800" dirty="0">
              <a:latin typeface="Karla" pitchFamily="2" charset="0"/>
              <a:ea typeface="Times New Roman" panose="02020603050405020304" pitchFamily="18" charset="0"/>
              <a:cs typeface="Times New Roman" panose="02020603050405020304" pitchFamily="18" charset="0"/>
            </a:endParaRPr>
          </a:p>
          <a:p>
            <a:pPr marL="285750" indent="-285750"/>
            <a:r>
              <a:rPr lang="en-US" sz="1800" dirty="0">
                <a:latin typeface="Karla" pitchFamily="2" charset="0"/>
                <a:ea typeface="Times New Roman" panose="02020603050405020304" pitchFamily="18" charset="0"/>
                <a:cs typeface="Times New Roman" panose="02020603050405020304" pitchFamily="18" charset="0"/>
              </a:rPr>
              <a:t>IDNR Forestry Programs</a:t>
            </a:r>
          </a:p>
          <a:p>
            <a:pPr marL="285750" indent="-285750"/>
            <a:r>
              <a:rPr lang="en-US" sz="1800" dirty="0">
                <a:latin typeface="Karla" pitchFamily="2" charset="0"/>
                <a:ea typeface="Times New Roman" panose="02020603050405020304" pitchFamily="18" charset="0"/>
                <a:cs typeface="Times New Roman" panose="02020603050405020304" pitchFamily="18" charset="0"/>
              </a:rPr>
              <a:t>IDNR Conservation Stewardship Program</a:t>
            </a:r>
          </a:p>
          <a:p>
            <a:pPr marL="285750" indent="-285750"/>
            <a:r>
              <a:rPr lang="en-US" sz="1800" dirty="0">
                <a:latin typeface="Karla" pitchFamily="2" charset="0"/>
                <a:ea typeface="Times New Roman" panose="02020603050405020304" pitchFamily="18" charset="0"/>
                <a:cs typeface="Times New Roman" panose="02020603050405020304" pitchFamily="18" charset="0"/>
              </a:rPr>
              <a:t>IDNR Illinois Recreational Access Program</a:t>
            </a:r>
          </a:p>
          <a:p>
            <a:pPr marL="285750" indent="-285750"/>
            <a:r>
              <a:rPr lang="en-US" sz="1800" dirty="0">
                <a:latin typeface="Karla" pitchFamily="2" charset="0"/>
                <a:ea typeface="Times New Roman" panose="02020603050405020304" pitchFamily="18" charset="0"/>
                <a:cs typeface="Times New Roman" panose="02020603050405020304" pitchFamily="18" charset="0"/>
              </a:rPr>
              <a:t>NRCS Wetland Reserve Program</a:t>
            </a:r>
          </a:p>
          <a:p>
            <a:pPr marL="285750" indent="-285750"/>
            <a:r>
              <a:rPr lang="en-US" sz="1800" dirty="0">
                <a:latin typeface="Karla" pitchFamily="2" charset="0"/>
                <a:ea typeface="Times New Roman" panose="02020603050405020304" pitchFamily="18" charset="0"/>
                <a:cs typeface="Times New Roman" panose="02020603050405020304" pitchFamily="18" charset="0"/>
              </a:rPr>
              <a:t>Solar Pollinator Scorecard Program</a:t>
            </a:r>
          </a:p>
          <a:p>
            <a:pPr marL="285750" indent="-285750"/>
            <a:r>
              <a:rPr lang="en-US" sz="1800" dirty="0">
                <a:latin typeface="Karla" pitchFamily="2" charset="0"/>
                <a:ea typeface="Times New Roman" panose="02020603050405020304" pitchFamily="18" charset="0"/>
                <a:cs typeface="Times New Roman" panose="02020603050405020304" pitchFamily="18" charset="0"/>
              </a:rPr>
              <a:t>National Monarch Candidate Conservation Agreement</a:t>
            </a:r>
          </a:p>
        </p:txBody>
      </p:sp>
    </p:spTree>
    <p:extLst>
      <p:ext uri="{BB962C8B-B14F-4D97-AF65-F5344CB8AC3E}">
        <p14:creationId xmlns:p14="http://schemas.microsoft.com/office/powerpoint/2010/main" val="988749895"/>
      </p:ext>
    </p:extLst>
  </p:cSld>
  <p:clrMapOvr>
    <a:masterClrMapping/>
  </p:clrMapOvr>
</p:sld>
</file>

<file path=ppt/theme/theme1.xml><?xml version="1.0" encoding="utf-8"?>
<a:theme xmlns:a="http://schemas.openxmlformats.org/drawingml/2006/main" name="Arviragus template">
  <a:themeElements>
    <a:clrScheme name="Custom 347">
      <a:dk1>
        <a:srgbClr val="666666"/>
      </a:dk1>
      <a:lt1>
        <a:srgbClr val="FFFFFF"/>
      </a:lt1>
      <a:dk2>
        <a:srgbClr val="999999"/>
      </a:dk2>
      <a:lt2>
        <a:srgbClr val="DCE2E7"/>
      </a:lt2>
      <a:accent1>
        <a:srgbClr val="8BC34A"/>
      </a:accent1>
      <a:accent2>
        <a:srgbClr val="00BCD4"/>
      </a:accent2>
      <a:accent3>
        <a:srgbClr val="9C27B0"/>
      </a:accent3>
      <a:accent4>
        <a:srgbClr val="E91E63"/>
      </a:accent4>
      <a:accent5>
        <a:srgbClr val="FF9800"/>
      </a:accent5>
      <a:accent6>
        <a:srgbClr val="FFEB3B"/>
      </a:accent6>
      <a:hlink>
        <a:srgbClr val="2196F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A6B961FD2BB848B18A7047A9942BB0" ma:contentTypeVersion="1" ma:contentTypeDescription="Create a new document." ma:contentTypeScope="" ma:versionID="f4e4dd24d0f4c175824ad56a24fd764c">
  <xsd:schema xmlns:xsd="http://www.w3.org/2001/XMLSchema" xmlns:xs="http://www.w3.org/2001/XMLSchema" xmlns:p="http://schemas.microsoft.com/office/2006/metadata/properties" xmlns:ns1="http://schemas.microsoft.com/sharepoint/v3" targetNamespace="http://schemas.microsoft.com/office/2006/metadata/properties" ma:root="true" ma:fieldsID="9729fec6c6afc672a579f65d1b0517e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3562DCB-BEE2-4919-8AE1-A70ED5BB9C3A}"/>
</file>

<file path=customXml/itemProps2.xml><?xml version="1.0" encoding="utf-8"?>
<ds:datastoreItem xmlns:ds="http://schemas.openxmlformats.org/officeDocument/2006/customXml" ds:itemID="{1E00AC50-8C95-451A-8FEE-B26347F83DBB}"/>
</file>

<file path=customXml/itemProps3.xml><?xml version="1.0" encoding="utf-8"?>
<ds:datastoreItem xmlns:ds="http://schemas.openxmlformats.org/officeDocument/2006/customXml" ds:itemID="{AC05B5A8-3A29-44F3-A287-E0EE36198B45}"/>
</file>

<file path=docProps/app.xml><?xml version="1.0" encoding="utf-8"?>
<Properties xmlns="http://schemas.openxmlformats.org/officeDocument/2006/extended-properties" xmlns:vt="http://schemas.openxmlformats.org/officeDocument/2006/docPropsVTypes">
  <TotalTime>1016</TotalTime>
  <Words>694</Words>
  <Application>Microsoft Office PowerPoint</Application>
  <PresentationFormat>On-screen Show (16:9)</PresentationFormat>
  <Paragraphs>92</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Arviragus template</vt:lpstr>
      <vt:lpstr>PowerPoint Presentation</vt:lpstr>
      <vt:lpstr>The Need for a Vision</vt:lpstr>
      <vt:lpstr>Common Values that might inform the Vision</vt:lpstr>
      <vt:lpstr>A Proposed Vision for Illinois’ Landscape</vt:lpstr>
      <vt:lpstr>PowerPoint Presentation</vt:lpstr>
      <vt:lpstr>Agricultural Areas</vt:lpstr>
      <vt:lpstr>Cities and Towns</vt:lpstr>
      <vt:lpstr>Natural Lands and Waters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Hinz, Leon</dc:creator>
  <cp:lastModifiedBy>Lynch, Michael</cp:lastModifiedBy>
  <cp:revision>41</cp:revision>
  <dcterms:modified xsi:type="dcterms:W3CDTF">2022-04-26T20:13:11Z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0x0101005FA6B961FD2BB848B18A7047A9942BB0</vt:lpwstr>
  </property>
</Properties>
</file>